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0"/>
  </p:notesMasterIdLst>
  <p:sldIdLst>
    <p:sldId id="256" r:id="rId5"/>
    <p:sldId id="304" r:id="rId6"/>
    <p:sldId id="395" r:id="rId7"/>
    <p:sldId id="399" r:id="rId8"/>
    <p:sldId id="394" r:id="rId9"/>
    <p:sldId id="396" r:id="rId10"/>
    <p:sldId id="397" r:id="rId11"/>
    <p:sldId id="398" r:id="rId12"/>
    <p:sldId id="400" r:id="rId13"/>
    <p:sldId id="401" r:id="rId14"/>
    <p:sldId id="402" r:id="rId15"/>
    <p:sldId id="403" r:id="rId16"/>
    <p:sldId id="404" r:id="rId17"/>
    <p:sldId id="405" r:id="rId18"/>
    <p:sldId id="406" r:id="rId19"/>
    <p:sldId id="407" r:id="rId20"/>
    <p:sldId id="426" r:id="rId21"/>
    <p:sldId id="427" r:id="rId22"/>
    <p:sldId id="428" r:id="rId23"/>
    <p:sldId id="429" r:id="rId24"/>
    <p:sldId id="430" r:id="rId25"/>
    <p:sldId id="431" r:id="rId26"/>
    <p:sldId id="408" r:id="rId27"/>
    <p:sldId id="410" r:id="rId28"/>
    <p:sldId id="416" r:id="rId29"/>
    <p:sldId id="421" r:id="rId30"/>
    <p:sldId id="424" r:id="rId31"/>
    <p:sldId id="425" r:id="rId32"/>
    <p:sldId id="422" r:id="rId33"/>
    <p:sldId id="411" r:id="rId34"/>
    <p:sldId id="412" r:id="rId35"/>
    <p:sldId id="417" r:id="rId36"/>
    <p:sldId id="413" r:id="rId37"/>
    <p:sldId id="414" r:id="rId38"/>
    <p:sldId id="418" r:id="rId39"/>
    <p:sldId id="419" r:id="rId40"/>
    <p:sldId id="420" r:id="rId41"/>
    <p:sldId id="423" r:id="rId42"/>
    <p:sldId id="432" r:id="rId43"/>
    <p:sldId id="433" r:id="rId44"/>
    <p:sldId id="434" r:id="rId45"/>
    <p:sldId id="435" r:id="rId46"/>
    <p:sldId id="437" r:id="rId47"/>
    <p:sldId id="436" r:id="rId48"/>
    <p:sldId id="438" r:id="rId49"/>
  </p:sldIdLst>
  <p:sldSz cx="9144000" cy="6858000" type="screen4x3"/>
  <p:notesSz cx="6858000" cy="9144000"/>
  <p:defaultTextStyle>
    <a:defPPr>
      <a:defRPr lang="es-E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C39C2D"/>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E7E7D6-FCBE-4084-A797-128EE27CD31E}" v="1" dt="2023-04-18T14:35:57.9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APATI SARA H CHANDRA" userId="S::janapatisara.hchandra2020@vitstudent.ac.in::ce60cf58-008d-43ee-b7f9-93eb05a5e3a0" providerId="AD" clId="Web-{71E7E7D6-FCBE-4084-A797-128EE27CD31E}"/>
    <pc:docChg chg="delSld">
      <pc:chgData name="JANAPATI SARA H CHANDRA" userId="S::janapatisara.hchandra2020@vitstudent.ac.in::ce60cf58-008d-43ee-b7f9-93eb05a5e3a0" providerId="AD" clId="Web-{71E7E7D6-FCBE-4084-A797-128EE27CD31E}" dt="2023-04-18T14:35:57.981" v="0"/>
      <pc:docMkLst>
        <pc:docMk/>
      </pc:docMkLst>
      <pc:sldChg chg="del">
        <pc:chgData name="JANAPATI SARA H CHANDRA" userId="S::janapatisara.hchandra2020@vitstudent.ac.in::ce60cf58-008d-43ee-b7f9-93eb05a5e3a0" providerId="AD" clId="Web-{71E7E7D6-FCBE-4084-A797-128EE27CD31E}" dt="2023-04-18T14:35:57.981" v="0"/>
        <pc:sldMkLst>
          <pc:docMk/>
          <pc:sldMk cId="0" sldId="392"/>
        </pc:sldMkLst>
      </pc:sldChg>
    </pc:docChg>
  </pc:docChgLst>
  <pc:docChgLst>
    <pc:chgData name="Jayanthi Ramasamy" userId="ae463b09142f5d50" providerId="LiveId" clId="{24EF5A40-DD0F-4390-A2DC-32A92CF5F12C}"/>
    <pc:docChg chg="undo custSel addSld delSld modSld sldOrd modMainMaster">
      <pc:chgData name="Jayanthi Ramasamy" userId="ae463b09142f5d50" providerId="LiveId" clId="{24EF5A40-DD0F-4390-A2DC-32A92CF5F12C}" dt="2023-04-17T18:36:49.162" v="3402" actId="255"/>
      <pc:docMkLst>
        <pc:docMk/>
      </pc:docMkLst>
      <pc:sldChg chg="modSp mod setBg">
        <pc:chgData name="Jayanthi Ramasamy" userId="ae463b09142f5d50" providerId="LiveId" clId="{24EF5A40-DD0F-4390-A2DC-32A92CF5F12C}" dt="2023-04-10T21:38:37.464" v="612"/>
        <pc:sldMkLst>
          <pc:docMk/>
          <pc:sldMk cId="0" sldId="256"/>
        </pc:sldMkLst>
        <pc:spChg chg="mod">
          <ac:chgData name="Jayanthi Ramasamy" userId="ae463b09142f5d50" providerId="LiveId" clId="{24EF5A40-DD0F-4390-A2DC-32A92CF5F12C}" dt="2023-04-10T10:29:45.189" v="19" actId="14100"/>
          <ac:spMkLst>
            <pc:docMk/>
            <pc:sldMk cId="0" sldId="256"/>
            <ac:spMk id="5123" creationId="{6888CDBB-A776-BB78-6AAC-D1A44F651801}"/>
          </ac:spMkLst>
        </pc:spChg>
        <pc:spChg chg="mod">
          <ac:chgData name="Jayanthi Ramasamy" userId="ae463b09142f5d50" providerId="LiveId" clId="{24EF5A40-DD0F-4390-A2DC-32A92CF5F12C}" dt="2023-04-10T20:05:43.891" v="102" actId="207"/>
          <ac:spMkLst>
            <pc:docMk/>
            <pc:sldMk cId="0" sldId="256"/>
            <ac:spMk id="10242" creationId="{6F1C0C4A-4047-CDCB-B9D2-156B912B2642}"/>
          </ac:spMkLst>
        </pc:spChg>
        <pc:spChg chg="mod">
          <ac:chgData name="Jayanthi Ramasamy" userId="ae463b09142f5d50" providerId="LiveId" clId="{24EF5A40-DD0F-4390-A2DC-32A92CF5F12C}" dt="2023-04-10T10:29:48.361" v="20" actId="1076"/>
          <ac:spMkLst>
            <pc:docMk/>
            <pc:sldMk cId="0" sldId="256"/>
            <ac:spMk id="10244" creationId="{E13D5203-F173-9CC4-BCCF-B62DC8ED019E}"/>
          </ac:spMkLst>
        </pc:spChg>
      </pc:sldChg>
      <pc:sldChg chg="modSp mod setBg">
        <pc:chgData name="Jayanthi Ramasamy" userId="ae463b09142f5d50" providerId="LiveId" clId="{24EF5A40-DD0F-4390-A2DC-32A92CF5F12C}" dt="2023-04-11T19:25:31.313" v="2155" actId="403"/>
        <pc:sldMkLst>
          <pc:docMk/>
          <pc:sldMk cId="0" sldId="304"/>
        </pc:sldMkLst>
        <pc:spChg chg="mod">
          <ac:chgData name="Jayanthi Ramasamy" userId="ae463b09142f5d50" providerId="LiveId" clId="{24EF5A40-DD0F-4390-A2DC-32A92CF5F12C}" dt="2023-04-11T19:25:31.313" v="2155" actId="403"/>
          <ac:spMkLst>
            <pc:docMk/>
            <pc:sldMk cId="0" sldId="304"/>
            <ac:spMk id="7171" creationId="{6EE72311-5ADB-CCD0-90D7-CB2FBC6CE3D7}"/>
          </ac:spMkLst>
        </pc:spChg>
        <pc:spChg chg="mod">
          <ac:chgData name="Jayanthi Ramasamy" userId="ae463b09142f5d50" providerId="LiveId" clId="{24EF5A40-DD0F-4390-A2DC-32A92CF5F12C}" dt="2023-04-10T20:05:37.519" v="101" actId="207"/>
          <ac:spMkLst>
            <pc:docMk/>
            <pc:sldMk cId="0" sldId="304"/>
            <ac:spMk id="12290" creationId="{F769D81C-3C97-38F0-DB76-78B8CAC3024F}"/>
          </ac:spMkLst>
        </pc:spChg>
      </pc:sldChg>
      <pc:sldChg chg="modSp mod">
        <pc:chgData name="Jayanthi Ramasamy" userId="ae463b09142f5d50" providerId="LiveId" clId="{24EF5A40-DD0F-4390-A2DC-32A92CF5F12C}" dt="2023-04-10T21:00:25.685" v="257" actId="6549"/>
        <pc:sldMkLst>
          <pc:docMk/>
          <pc:sldMk cId="0" sldId="392"/>
        </pc:sldMkLst>
        <pc:spChg chg="mod">
          <ac:chgData name="Jayanthi Ramasamy" userId="ae463b09142f5d50" providerId="LiveId" clId="{24EF5A40-DD0F-4390-A2DC-32A92CF5F12C}" dt="2023-04-10T20:41:30.655" v="157" actId="6549"/>
          <ac:spMkLst>
            <pc:docMk/>
            <pc:sldMk cId="0" sldId="392"/>
            <ac:spMk id="2" creationId="{96562B0C-20D8-0EEB-C6FF-656C0AC5EAA4}"/>
          </ac:spMkLst>
        </pc:spChg>
        <pc:spChg chg="mod">
          <ac:chgData name="Jayanthi Ramasamy" userId="ae463b09142f5d50" providerId="LiveId" clId="{24EF5A40-DD0F-4390-A2DC-32A92CF5F12C}" dt="2023-04-10T21:00:25.685" v="257" actId="6549"/>
          <ac:spMkLst>
            <pc:docMk/>
            <pc:sldMk cId="0" sldId="392"/>
            <ac:spMk id="14339" creationId="{4449D964-BAE9-E769-6383-B2633F62CC34}"/>
          </ac:spMkLst>
        </pc:spChg>
      </pc:sldChg>
      <pc:sldChg chg="del">
        <pc:chgData name="Jayanthi Ramasamy" userId="ae463b09142f5d50" providerId="LiveId" clId="{24EF5A40-DD0F-4390-A2DC-32A92CF5F12C}" dt="2023-04-10T10:34:13.800" v="88" actId="47"/>
        <pc:sldMkLst>
          <pc:docMk/>
          <pc:sldMk cId="456927424" sldId="393"/>
        </pc:sldMkLst>
      </pc:sldChg>
      <pc:sldChg chg="addSp modSp add del mod">
        <pc:chgData name="Jayanthi Ramasamy" userId="ae463b09142f5d50" providerId="LiveId" clId="{24EF5A40-DD0F-4390-A2DC-32A92CF5F12C}" dt="2023-04-10T21:02:18.124" v="266" actId="2696"/>
        <pc:sldMkLst>
          <pc:docMk/>
          <pc:sldMk cId="1812013094" sldId="393"/>
        </pc:sldMkLst>
        <pc:spChg chg="mod">
          <ac:chgData name="Jayanthi Ramasamy" userId="ae463b09142f5d50" providerId="LiveId" clId="{24EF5A40-DD0F-4390-A2DC-32A92CF5F12C}" dt="2023-04-10T21:01:58.483" v="265" actId="6549"/>
          <ac:spMkLst>
            <pc:docMk/>
            <pc:sldMk cId="1812013094" sldId="393"/>
            <ac:spMk id="2" creationId="{96562B0C-20D8-0EEB-C6FF-656C0AC5EAA4}"/>
          </ac:spMkLst>
        </pc:spChg>
        <pc:picChg chg="add mod">
          <ac:chgData name="Jayanthi Ramasamy" userId="ae463b09142f5d50" providerId="LiveId" clId="{24EF5A40-DD0F-4390-A2DC-32A92CF5F12C}" dt="2023-04-10T20:47:40.236" v="223" actId="14100"/>
          <ac:picMkLst>
            <pc:docMk/>
            <pc:sldMk cId="1812013094" sldId="393"/>
            <ac:picMk id="4" creationId="{402FB895-E475-BE4D-EA9E-0B1171A22662}"/>
          </ac:picMkLst>
        </pc:picChg>
      </pc:sldChg>
      <pc:sldChg chg="addSp delSp modSp add mod">
        <pc:chgData name="Jayanthi Ramasamy" userId="ae463b09142f5d50" providerId="LiveId" clId="{24EF5A40-DD0F-4390-A2DC-32A92CF5F12C}" dt="2023-04-11T10:14:37.966" v="1698" actId="208"/>
        <pc:sldMkLst>
          <pc:docMk/>
          <pc:sldMk cId="4148925871" sldId="394"/>
        </pc:sldMkLst>
        <pc:spChg chg="del mod">
          <ac:chgData name="Jayanthi Ramasamy" userId="ae463b09142f5d50" providerId="LiveId" clId="{24EF5A40-DD0F-4390-A2DC-32A92CF5F12C}" dt="2023-04-10T20:59:11.238" v="253" actId="21"/>
          <ac:spMkLst>
            <pc:docMk/>
            <pc:sldMk cId="4148925871" sldId="394"/>
            <ac:spMk id="2" creationId="{96562B0C-20D8-0EEB-C6FF-656C0AC5EAA4}"/>
          </ac:spMkLst>
        </pc:spChg>
        <pc:spChg chg="mod">
          <ac:chgData name="Jayanthi Ramasamy" userId="ae463b09142f5d50" providerId="LiveId" clId="{24EF5A40-DD0F-4390-A2DC-32A92CF5F12C}" dt="2023-04-10T20:50:00.321" v="236" actId="403"/>
          <ac:spMkLst>
            <pc:docMk/>
            <pc:sldMk cId="4148925871" sldId="394"/>
            <ac:spMk id="14339" creationId="{4449D964-BAE9-E769-6383-B2633F62CC34}"/>
          </ac:spMkLst>
        </pc:spChg>
        <pc:picChg chg="del mod">
          <ac:chgData name="Jayanthi Ramasamy" userId="ae463b09142f5d50" providerId="LiveId" clId="{24EF5A40-DD0F-4390-A2DC-32A92CF5F12C}" dt="2023-04-10T20:48:55.994" v="228" actId="478"/>
          <ac:picMkLst>
            <pc:docMk/>
            <pc:sldMk cId="4148925871" sldId="394"/>
            <ac:picMk id="4" creationId="{402FB895-E475-BE4D-EA9E-0B1171A22662}"/>
          </ac:picMkLst>
        </pc:picChg>
        <pc:picChg chg="add mod">
          <ac:chgData name="Jayanthi Ramasamy" userId="ae463b09142f5d50" providerId="LiveId" clId="{24EF5A40-DD0F-4390-A2DC-32A92CF5F12C}" dt="2023-04-11T10:14:37.966" v="1698" actId="208"/>
          <ac:picMkLst>
            <pc:docMk/>
            <pc:sldMk cId="4148925871" sldId="394"/>
            <ac:picMk id="5" creationId="{EB4D1C44-E43B-4A5F-E0CB-5B71476A7DB3}"/>
          </ac:picMkLst>
        </pc:picChg>
      </pc:sldChg>
      <pc:sldChg chg="del">
        <pc:chgData name="Jayanthi Ramasamy" userId="ae463b09142f5d50" providerId="LiveId" clId="{24EF5A40-DD0F-4390-A2DC-32A92CF5F12C}" dt="2023-04-10T10:34:13.800" v="88" actId="47"/>
        <pc:sldMkLst>
          <pc:docMk/>
          <pc:sldMk cId="436260501" sldId="395"/>
        </pc:sldMkLst>
      </pc:sldChg>
      <pc:sldChg chg="addSp delSp modSp add mod">
        <pc:chgData name="Jayanthi Ramasamy" userId="ae463b09142f5d50" providerId="LiveId" clId="{24EF5A40-DD0F-4390-A2DC-32A92CF5F12C}" dt="2023-04-11T10:14:27.410" v="1696" actId="208"/>
        <pc:sldMkLst>
          <pc:docMk/>
          <pc:sldMk cId="3426322222" sldId="395"/>
        </pc:sldMkLst>
        <pc:spChg chg="del mod">
          <ac:chgData name="Jayanthi Ramasamy" userId="ae463b09142f5d50" providerId="LiveId" clId="{24EF5A40-DD0F-4390-A2DC-32A92CF5F12C}" dt="2023-04-10T21:00:43.074" v="261" actId="478"/>
          <ac:spMkLst>
            <pc:docMk/>
            <pc:sldMk cId="3426322222" sldId="395"/>
            <ac:spMk id="2" creationId="{96562B0C-20D8-0EEB-C6FF-656C0AC5EAA4}"/>
          </ac:spMkLst>
        </pc:spChg>
        <pc:picChg chg="del">
          <ac:chgData name="Jayanthi Ramasamy" userId="ae463b09142f5d50" providerId="LiveId" clId="{24EF5A40-DD0F-4390-A2DC-32A92CF5F12C}" dt="2023-04-10T21:00:36.841" v="259" actId="478"/>
          <ac:picMkLst>
            <pc:docMk/>
            <pc:sldMk cId="3426322222" sldId="395"/>
            <ac:picMk id="4" creationId="{402FB895-E475-BE4D-EA9E-0B1171A22662}"/>
          </ac:picMkLst>
        </pc:picChg>
        <pc:picChg chg="add mod modCrop">
          <ac:chgData name="Jayanthi Ramasamy" userId="ae463b09142f5d50" providerId="LiveId" clId="{24EF5A40-DD0F-4390-A2DC-32A92CF5F12C}" dt="2023-04-11T10:14:27.410" v="1696" actId="208"/>
          <ac:picMkLst>
            <pc:docMk/>
            <pc:sldMk cId="3426322222" sldId="395"/>
            <ac:picMk id="5" creationId="{90FBBB8C-EE20-A070-1F0B-03D3A1B297B4}"/>
          </ac:picMkLst>
        </pc:picChg>
      </pc:sldChg>
      <pc:sldChg chg="del">
        <pc:chgData name="Jayanthi Ramasamy" userId="ae463b09142f5d50" providerId="LiveId" clId="{24EF5A40-DD0F-4390-A2DC-32A92CF5F12C}" dt="2023-04-10T10:34:13.800" v="88" actId="47"/>
        <pc:sldMkLst>
          <pc:docMk/>
          <pc:sldMk cId="1843978210" sldId="396"/>
        </pc:sldMkLst>
      </pc:sldChg>
      <pc:sldChg chg="addSp delSp modSp add mod">
        <pc:chgData name="Jayanthi Ramasamy" userId="ae463b09142f5d50" providerId="LiveId" clId="{24EF5A40-DD0F-4390-A2DC-32A92CF5F12C}" dt="2023-04-11T10:14:42.762" v="1699" actId="14100"/>
        <pc:sldMkLst>
          <pc:docMk/>
          <pc:sldMk cId="3052270436" sldId="396"/>
        </pc:sldMkLst>
        <pc:spChg chg="mod">
          <ac:chgData name="Jayanthi Ramasamy" userId="ae463b09142f5d50" providerId="LiveId" clId="{24EF5A40-DD0F-4390-A2DC-32A92CF5F12C}" dt="2023-04-10T21:03:16.128" v="288" actId="403"/>
          <ac:spMkLst>
            <pc:docMk/>
            <pc:sldMk cId="3052270436" sldId="396"/>
            <ac:spMk id="14339" creationId="{4449D964-BAE9-E769-6383-B2633F62CC34}"/>
          </ac:spMkLst>
        </pc:spChg>
        <pc:picChg chg="add mod">
          <ac:chgData name="Jayanthi Ramasamy" userId="ae463b09142f5d50" providerId="LiveId" clId="{24EF5A40-DD0F-4390-A2DC-32A92CF5F12C}" dt="2023-04-11T10:14:42.762" v="1699" actId="14100"/>
          <ac:picMkLst>
            <pc:docMk/>
            <pc:sldMk cId="3052270436" sldId="396"/>
            <ac:picMk id="3" creationId="{0ABA24F4-862A-7AA3-0405-6052355ACDB5}"/>
          </ac:picMkLst>
        </pc:picChg>
        <pc:picChg chg="del">
          <ac:chgData name="Jayanthi Ramasamy" userId="ae463b09142f5d50" providerId="LiveId" clId="{24EF5A40-DD0F-4390-A2DC-32A92CF5F12C}" dt="2023-04-10T21:02:38.394" v="268" actId="478"/>
          <ac:picMkLst>
            <pc:docMk/>
            <pc:sldMk cId="3052270436" sldId="396"/>
            <ac:picMk id="5" creationId="{EB4D1C44-E43B-4A5F-E0CB-5B71476A7DB3}"/>
          </ac:picMkLst>
        </pc:picChg>
      </pc:sldChg>
      <pc:sldChg chg="del">
        <pc:chgData name="Jayanthi Ramasamy" userId="ae463b09142f5d50" providerId="LiveId" clId="{24EF5A40-DD0F-4390-A2DC-32A92CF5F12C}" dt="2023-04-10T10:34:13.800" v="88" actId="47"/>
        <pc:sldMkLst>
          <pc:docMk/>
          <pc:sldMk cId="2719291882" sldId="397"/>
        </pc:sldMkLst>
      </pc:sldChg>
      <pc:sldChg chg="addSp delSp modSp add mod">
        <pc:chgData name="Jayanthi Ramasamy" userId="ae463b09142f5d50" providerId="LiveId" clId="{24EF5A40-DD0F-4390-A2DC-32A92CF5F12C}" dt="2023-04-11T10:14:58.795" v="1702" actId="20577"/>
        <pc:sldMkLst>
          <pc:docMk/>
          <pc:sldMk cId="3260921283" sldId="397"/>
        </pc:sldMkLst>
        <pc:spChg chg="add mod">
          <ac:chgData name="Jayanthi Ramasamy" userId="ae463b09142f5d50" providerId="LiveId" clId="{24EF5A40-DD0F-4390-A2DC-32A92CF5F12C}" dt="2023-04-11T10:14:58.795" v="1702" actId="20577"/>
          <ac:spMkLst>
            <pc:docMk/>
            <pc:sldMk cId="3260921283" sldId="397"/>
            <ac:spMk id="4" creationId="{2EDA30EE-FF9B-4DD2-16D6-9C874EF63B33}"/>
          </ac:spMkLst>
        </pc:spChg>
        <pc:spChg chg="mod">
          <ac:chgData name="Jayanthi Ramasamy" userId="ae463b09142f5d50" providerId="LiveId" clId="{24EF5A40-DD0F-4390-A2DC-32A92CF5F12C}" dt="2023-04-10T21:10:02.374" v="299"/>
          <ac:spMkLst>
            <pc:docMk/>
            <pc:sldMk cId="3260921283" sldId="397"/>
            <ac:spMk id="14339" creationId="{4449D964-BAE9-E769-6383-B2633F62CC34}"/>
          </ac:spMkLst>
        </pc:spChg>
        <pc:picChg chg="del">
          <ac:chgData name="Jayanthi Ramasamy" userId="ae463b09142f5d50" providerId="LiveId" clId="{24EF5A40-DD0F-4390-A2DC-32A92CF5F12C}" dt="2023-04-10T21:09:39.126" v="297" actId="478"/>
          <ac:picMkLst>
            <pc:docMk/>
            <pc:sldMk cId="3260921283" sldId="397"/>
            <ac:picMk id="3" creationId="{0ABA24F4-862A-7AA3-0405-6052355ACDB5}"/>
          </ac:picMkLst>
        </pc:picChg>
      </pc:sldChg>
      <pc:sldChg chg="addSp modSp add mod">
        <pc:chgData name="Jayanthi Ramasamy" userId="ae463b09142f5d50" providerId="LiveId" clId="{24EF5A40-DD0F-4390-A2DC-32A92CF5F12C}" dt="2023-04-11T10:15:03.999" v="1703" actId="208"/>
        <pc:sldMkLst>
          <pc:docMk/>
          <pc:sldMk cId="411521431" sldId="398"/>
        </pc:sldMkLst>
        <pc:spChg chg="mod">
          <ac:chgData name="Jayanthi Ramasamy" userId="ae463b09142f5d50" providerId="LiveId" clId="{24EF5A40-DD0F-4390-A2DC-32A92CF5F12C}" dt="2023-04-11T10:15:03.999" v="1703" actId="208"/>
          <ac:spMkLst>
            <pc:docMk/>
            <pc:sldMk cId="411521431" sldId="398"/>
            <ac:spMk id="4" creationId="{2EDA30EE-FF9B-4DD2-16D6-9C874EF63B33}"/>
          </ac:spMkLst>
        </pc:spChg>
        <pc:spChg chg="mod">
          <ac:chgData name="Jayanthi Ramasamy" userId="ae463b09142f5d50" providerId="LiveId" clId="{24EF5A40-DD0F-4390-A2DC-32A92CF5F12C}" dt="2023-04-10T21:36:19.117" v="597" actId="14100"/>
          <ac:spMkLst>
            <pc:docMk/>
            <pc:sldMk cId="411521431" sldId="398"/>
            <ac:spMk id="14339" creationId="{4449D964-BAE9-E769-6383-B2633F62CC34}"/>
          </ac:spMkLst>
        </pc:spChg>
        <pc:picChg chg="add mod">
          <ac:chgData name="Jayanthi Ramasamy" userId="ae463b09142f5d50" providerId="LiveId" clId="{24EF5A40-DD0F-4390-A2DC-32A92CF5F12C}" dt="2023-04-10T21:45:58.031" v="728" actId="1076"/>
          <ac:picMkLst>
            <pc:docMk/>
            <pc:sldMk cId="411521431" sldId="398"/>
            <ac:picMk id="2" creationId="{A68905BC-5210-4049-EAAE-20DC6EA6A49A}"/>
          </ac:picMkLst>
        </pc:picChg>
      </pc:sldChg>
      <pc:sldChg chg="del">
        <pc:chgData name="Jayanthi Ramasamy" userId="ae463b09142f5d50" providerId="LiveId" clId="{24EF5A40-DD0F-4390-A2DC-32A92CF5F12C}" dt="2023-04-10T10:34:13.800" v="88" actId="47"/>
        <pc:sldMkLst>
          <pc:docMk/>
          <pc:sldMk cId="1376873910" sldId="398"/>
        </pc:sldMkLst>
      </pc:sldChg>
      <pc:sldChg chg="addSp delSp modSp add del mod">
        <pc:chgData name="Jayanthi Ramasamy" userId="ae463b09142f5d50" providerId="LiveId" clId="{24EF5A40-DD0F-4390-A2DC-32A92CF5F12C}" dt="2023-04-10T21:24:02.603" v="437" actId="2696"/>
        <pc:sldMkLst>
          <pc:docMk/>
          <pc:sldMk cId="758093662" sldId="399"/>
        </pc:sldMkLst>
        <pc:spChg chg="add mod">
          <ac:chgData name="Jayanthi Ramasamy" userId="ae463b09142f5d50" providerId="LiveId" clId="{24EF5A40-DD0F-4390-A2DC-32A92CF5F12C}" dt="2023-04-10T21:23:49.596" v="436" actId="207"/>
          <ac:spMkLst>
            <pc:docMk/>
            <pc:sldMk cId="758093662" sldId="399"/>
            <ac:spMk id="3" creationId="{61450E8C-AB2B-7C0A-FF89-BF262EBCB24A}"/>
          </ac:spMkLst>
        </pc:spChg>
        <pc:picChg chg="del">
          <ac:chgData name="Jayanthi Ramasamy" userId="ae463b09142f5d50" providerId="LiveId" clId="{24EF5A40-DD0F-4390-A2DC-32A92CF5F12C}" dt="2023-04-10T21:20:28.339" v="384" actId="478"/>
          <ac:picMkLst>
            <pc:docMk/>
            <pc:sldMk cId="758093662" sldId="399"/>
            <ac:picMk id="5" creationId="{EB4D1C44-E43B-4A5F-E0CB-5B71476A7DB3}"/>
          </ac:picMkLst>
        </pc:picChg>
      </pc:sldChg>
      <pc:sldChg chg="del">
        <pc:chgData name="Jayanthi Ramasamy" userId="ae463b09142f5d50" providerId="LiveId" clId="{24EF5A40-DD0F-4390-A2DC-32A92CF5F12C}" dt="2023-04-10T10:34:13.800" v="88" actId="47"/>
        <pc:sldMkLst>
          <pc:docMk/>
          <pc:sldMk cId="2223238590" sldId="399"/>
        </pc:sldMkLst>
      </pc:sldChg>
      <pc:sldChg chg="modSp mod">
        <pc:chgData name="Jayanthi Ramasamy" userId="ae463b09142f5d50" providerId="LiveId" clId="{24EF5A40-DD0F-4390-A2DC-32A92CF5F12C}" dt="2023-04-11T10:14:32.472" v="1697" actId="208"/>
        <pc:sldMkLst>
          <pc:docMk/>
          <pc:sldMk cId="4268818543" sldId="399"/>
        </pc:sldMkLst>
        <pc:spChg chg="mod">
          <ac:chgData name="Jayanthi Ramasamy" userId="ae463b09142f5d50" providerId="LiveId" clId="{24EF5A40-DD0F-4390-A2DC-32A92CF5F12C}" dt="2023-04-11T10:14:32.472" v="1697" actId="208"/>
          <ac:spMkLst>
            <pc:docMk/>
            <pc:sldMk cId="4268818543" sldId="399"/>
            <ac:spMk id="3" creationId="{61450E8C-AB2B-7C0A-FF89-BF262EBCB24A}"/>
          </ac:spMkLst>
        </pc:spChg>
        <pc:spChg chg="mod">
          <ac:chgData name="Jayanthi Ramasamy" userId="ae463b09142f5d50" providerId="LiveId" clId="{24EF5A40-DD0F-4390-A2DC-32A92CF5F12C}" dt="2023-04-10T21:24:33.183" v="441" actId="20577"/>
          <ac:spMkLst>
            <pc:docMk/>
            <pc:sldMk cId="4268818543" sldId="399"/>
            <ac:spMk id="14339" creationId="{4449D964-BAE9-E769-6383-B2633F62CC34}"/>
          </ac:spMkLst>
        </pc:spChg>
      </pc:sldChg>
      <pc:sldChg chg="addSp delSp modSp add mod">
        <pc:chgData name="Jayanthi Ramasamy" userId="ae463b09142f5d50" providerId="LiveId" clId="{24EF5A40-DD0F-4390-A2DC-32A92CF5F12C}" dt="2023-04-11T10:15:17.599" v="1705" actId="255"/>
        <pc:sldMkLst>
          <pc:docMk/>
          <pc:sldMk cId="179198134" sldId="400"/>
        </pc:sldMkLst>
        <pc:spChg chg="mod">
          <ac:chgData name="Jayanthi Ramasamy" userId="ae463b09142f5d50" providerId="LiveId" clId="{24EF5A40-DD0F-4390-A2DC-32A92CF5F12C}" dt="2023-04-11T10:15:17.599" v="1705" actId="255"/>
          <ac:spMkLst>
            <pc:docMk/>
            <pc:sldMk cId="179198134" sldId="400"/>
            <ac:spMk id="4" creationId="{2EDA30EE-FF9B-4DD2-16D6-9C874EF63B33}"/>
          </ac:spMkLst>
        </pc:spChg>
        <pc:picChg chg="add del mod">
          <ac:chgData name="Jayanthi Ramasamy" userId="ae463b09142f5d50" providerId="LiveId" clId="{24EF5A40-DD0F-4390-A2DC-32A92CF5F12C}" dt="2023-04-10T21:45:53.632" v="726" actId="21"/>
          <ac:picMkLst>
            <pc:docMk/>
            <pc:sldMk cId="179198134" sldId="400"/>
            <ac:picMk id="3" creationId="{7542FB23-21A3-DC20-846A-5B6E494C16C9}"/>
          </ac:picMkLst>
        </pc:picChg>
      </pc:sldChg>
      <pc:sldChg chg="del">
        <pc:chgData name="Jayanthi Ramasamy" userId="ae463b09142f5d50" providerId="LiveId" clId="{24EF5A40-DD0F-4390-A2DC-32A92CF5F12C}" dt="2023-04-10T10:34:13.800" v="88" actId="47"/>
        <pc:sldMkLst>
          <pc:docMk/>
          <pc:sldMk cId="3235541788" sldId="400"/>
        </pc:sldMkLst>
      </pc:sldChg>
      <pc:sldChg chg="addSp delSp modSp add mod">
        <pc:chgData name="Jayanthi Ramasamy" userId="ae463b09142f5d50" providerId="LiveId" clId="{24EF5A40-DD0F-4390-A2DC-32A92CF5F12C}" dt="2023-04-11T10:15:28.913" v="1706" actId="208"/>
        <pc:sldMkLst>
          <pc:docMk/>
          <pc:sldMk cId="978750465" sldId="401"/>
        </pc:sldMkLst>
        <pc:spChg chg="mod">
          <ac:chgData name="Jayanthi Ramasamy" userId="ae463b09142f5d50" providerId="LiveId" clId="{24EF5A40-DD0F-4390-A2DC-32A92CF5F12C}" dt="2023-04-11T10:15:28.913" v="1706" actId="208"/>
          <ac:spMkLst>
            <pc:docMk/>
            <pc:sldMk cId="978750465" sldId="401"/>
            <ac:spMk id="4" creationId="{2EDA30EE-FF9B-4DD2-16D6-9C874EF63B33}"/>
          </ac:spMkLst>
        </pc:spChg>
        <pc:spChg chg="del">
          <ac:chgData name="Jayanthi Ramasamy" userId="ae463b09142f5d50" providerId="LiveId" clId="{24EF5A40-DD0F-4390-A2DC-32A92CF5F12C}" dt="2023-04-10T21:44:35.819" v="720" actId="21"/>
          <ac:spMkLst>
            <pc:docMk/>
            <pc:sldMk cId="978750465" sldId="401"/>
            <ac:spMk id="14339" creationId="{4449D964-BAE9-E769-6383-B2633F62CC34}"/>
          </ac:spMkLst>
        </pc:spChg>
        <pc:picChg chg="add mod">
          <ac:chgData name="Jayanthi Ramasamy" userId="ae463b09142f5d50" providerId="LiveId" clId="{24EF5A40-DD0F-4390-A2DC-32A92CF5F12C}" dt="2023-04-10T21:48:07.671" v="749" actId="1076"/>
          <ac:picMkLst>
            <pc:docMk/>
            <pc:sldMk cId="978750465" sldId="401"/>
            <ac:picMk id="3" creationId="{766C1042-5620-B5D4-EC65-00C36459F8F5}"/>
          </ac:picMkLst>
        </pc:picChg>
      </pc:sldChg>
      <pc:sldChg chg="del">
        <pc:chgData name="Jayanthi Ramasamy" userId="ae463b09142f5d50" providerId="LiveId" clId="{24EF5A40-DD0F-4390-A2DC-32A92CF5F12C}" dt="2023-04-10T10:34:13.800" v="88" actId="47"/>
        <pc:sldMkLst>
          <pc:docMk/>
          <pc:sldMk cId="3135510754" sldId="401"/>
        </pc:sldMkLst>
      </pc:sldChg>
      <pc:sldChg chg="delSp modSp add mod">
        <pc:chgData name="Jayanthi Ramasamy" userId="ae463b09142f5d50" providerId="LiveId" clId="{24EF5A40-DD0F-4390-A2DC-32A92CF5F12C}" dt="2023-04-11T10:15:58.341" v="1710" actId="255"/>
        <pc:sldMkLst>
          <pc:docMk/>
          <pc:sldMk cId="2395112999" sldId="402"/>
        </pc:sldMkLst>
        <pc:spChg chg="mod">
          <ac:chgData name="Jayanthi Ramasamy" userId="ae463b09142f5d50" providerId="LiveId" clId="{24EF5A40-DD0F-4390-A2DC-32A92CF5F12C}" dt="2023-04-11T10:15:58.341" v="1710" actId="255"/>
          <ac:spMkLst>
            <pc:docMk/>
            <pc:sldMk cId="2395112999" sldId="402"/>
            <ac:spMk id="4" creationId="{2EDA30EE-FF9B-4DD2-16D6-9C874EF63B33}"/>
          </ac:spMkLst>
        </pc:spChg>
        <pc:picChg chg="del">
          <ac:chgData name="Jayanthi Ramasamy" userId="ae463b09142f5d50" providerId="LiveId" clId="{24EF5A40-DD0F-4390-A2DC-32A92CF5F12C}" dt="2023-04-10T21:51:31.243" v="830" actId="478"/>
          <ac:picMkLst>
            <pc:docMk/>
            <pc:sldMk cId="2395112999" sldId="402"/>
            <ac:picMk id="3" creationId="{766C1042-5620-B5D4-EC65-00C36459F8F5}"/>
          </ac:picMkLst>
        </pc:picChg>
      </pc:sldChg>
      <pc:sldChg chg="del">
        <pc:chgData name="Jayanthi Ramasamy" userId="ae463b09142f5d50" providerId="LiveId" clId="{24EF5A40-DD0F-4390-A2DC-32A92CF5F12C}" dt="2023-04-10T10:34:13.800" v="88" actId="47"/>
        <pc:sldMkLst>
          <pc:docMk/>
          <pc:sldMk cId="2797994829" sldId="402"/>
        </pc:sldMkLst>
      </pc:sldChg>
      <pc:sldChg chg="del">
        <pc:chgData name="Jayanthi Ramasamy" userId="ae463b09142f5d50" providerId="LiveId" clId="{24EF5A40-DD0F-4390-A2DC-32A92CF5F12C}" dt="2023-04-10T10:34:13.800" v="88" actId="47"/>
        <pc:sldMkLst>
          <pc:docMk/>
          <pc:sldMk cId="490301886" sldId="403"/>
        </pc:sldMkLst>
      </pc:sldChg>
      <pc:sldChg chg="addSp modSp add mod">
        <pc:chgData name="Jayanthi Ramasamy" userId="ae463b09142f5d50" providerId="LiveId" clId="{24EF5A40-DD0F-4390-A2DC-32A92CF5F12C}" dt="2023-04-11T10:16:04.710" v="1711" actId="208"/>
        <pc:sldMkLst>
          <pc:docMk/>
          <pc:sldMk cId="2341726044" sldId="403"/>
        </pc:sldMkLst>
        <pc:spChg chg="mod">
          <ac:chgData name="Jayanthi Ramasamy" userId="ae463b09142f5d50" providerId="LiveId" clId="{24EF5A40-DD0F-4390-A2DC-32A92CF5F12C}" dt="2023-04-11T10:16:04.710" v="1711" actId="208"/>
          <ac:spMkLst>
            <pc:docMk/>
            <pc:sldMk cId="2341726044" sldId="403"/>
            <ac:spMk id="4" creationId="{2EDA30EE-FF9B-4DD2-16D6-9C874EF63B33}"/>
          </ac:spMkLst>
        </pc:spChg>
        <pc:picChg chg="add mod">
          <ac:chgData name="Jayanthi Ramasamy" userId="ae463b09142f5d50" providerId="LiveId" clId="{24EF5A40-DD0F-4390-A2DC-32A92CF5F12C}" dt="2023-04-10T21:55:07.232" v="860" actId="1076"/>
          <ac:picMkLst>
            <pc:docMk/>
            <pc:sldMk cId="2341726044" sldId="403"/>
            <ac:picMk id="3" creationId="{44D842D5-A584-4DAC-7C4F-4010A1199353}"/>
          </ac:picMkLst>
        </pc:picChg>
      </pc:sldChg>
      <pc:sldChg chg="del">
        <pc:chgData name="Jayanthi Ramasamy" userId="ae463b09142f5d50" providerId="LiveId" clId="{24EF5A40-DD0F-4390-A2DC-32A92CF5F12C}" dt="2023-04-10T10:34:13.800" v="88" actId="47"/>
        <pc:sldMkLst>
          <pc:docMk/>
          <pc:sldMk cId="15681016" sldId="404"/>
        </pc:sldMkLst>
      </pc:sldChg>
      <pc:sldChg chg="delSp modSp add mod">
        <pc:chgData name="Jayanthi Ramasamy" userId="ae463b09142f5d50" providerId="LiveId" clId="{24EF5A40-DD0F-4390-A2DC-32A92CF5F12C}" dt="2023-04-11T10:16:09.776" v="1712" actId="208"/>
        <pc:sldMkLst>
          <pc:docMk/>
          <pc:sldMk cId="1274266204" sldId="404"/>
        </pc:sldMkLst>
        <pc:spChg chg="mod">
          <ac:chgData name="Jayanthi Ramasamy" userId="ae463b09142f5d50" providerId="LiveId" clId="{24EF5A40-DD0F-4390-A2DC-32A92CF5F12C}" dt="2023-04-11T10:16:09.776" v="1712" actId="208"/>
          <ac:spMkLst>
            <pc:docMk/>
            <pc:sldMk cId="1274266204" sldId="404"/>
            <ac:spMk id="4" creationId="{2EDA30EE-FF9B-4DD2-16D6-9C874EF63B33}"/>
          </ac:spMkLst>
        </pc:spChg>
        <pc:picChg chg="del">
          <ac:chgData name="Jayanthi Ramasamy" userId="ae463b09142f5d50" providerId="LiveId" clId="{24EF5A40-DD0F-4390-A2DC-32A92CF5F12C}" dt="2023-04-10T21:57:39.870" v="893" actId="478"/>
          <ac:picMkLst>
            <pc:docMk/>
            <pc:sldMk cId="1274266204" sldId="404"/>
            <ac:picMk id="3" creationId="{44D842D5-A584-4DAC-7C4F-4010A1199353}"/>
          </ac:picMkLst>
        </pc:picChg>
      </pc:sldChg>
      <pc:sldChg chg="del">
        <pc:chgData name="Jayanthi Ramasamy" userId="ae463b09142f5d50" providerId="LiveId" clId="{24EF5A40-DD0F-4390-A2DC-32A92CF5F12C}" dt="2023-04-10T10:34:13.800" v="88" actId="47"/>
        <pc:sldMkLst>
          <pc:docMk/>
          <pc:sldMk cId="1926092889" sldId="405"/>
        </pc:sldMkLst>
      </pc:sldChg>
      <pc:sldChg chg="addSp modSp add mod">
        <pc:chgData name="Jayanthi Ramasamy" userId="ae463b09142f5d50" providerId="LiveId" clId="{24EF5A40-DD0F-4390-A2DC-32A92CF5F12C}" dt="2023-04-11T10:16:35.210" v="1718" actId="20577"/>
        <pc:sldMkLst>
          <pc:docMk/>
          <pc:sldMk cId="3396329292" sldId="405"/>
        </pc:sldMkLst>
        <pc:spChg chg="mod">
          <ac:chgData name="Jayanthi Ramasamy" userId="ae463b09142f5d50" providerId="LiveId" clId="{24EF5A40-DD0F-4390-A2DC-32A92CF5F12C}" dt="2023-04-11T10:16:35.210" v="1718" actId="20577"/>
          <ac:spMkLst>
            <pc:docMk/>
            <pc:sldMk cId="3396329292" sldId="405"/>
            <ac:spMk id="4" creationId="{2EDA30EE-FF9B-4DD2-16D6-9C874EF63B33}"/>
          </ac:spMkLst>
        </pc:spChg>
        <pc:picChg chg="add mod">
          <ac:chgData name="Jayanthi Ramasamy" userId="ae463b09142f5d50" providerId="LiveId" clId="{24EF5A40-DD0F-4390-A2DC-32A92CF5F12C}" dt="2023-04-10T22:02:34.967" v="960" actId="1076"/>
          <ac:picMkLst>
            <pc:docMk/>
            <pc:sldMk cId="3396329292" sldId="405"/>
            <ac:picMk id="3" creationId="{D3BDBBE8-409E-E413-5777-5353FADE6800}"/>
          </ac:picMkLst>
        </pc:picChg>
      </pc:sldChg>
      <pc:sldChg chg="delSp modSp add mod">
        <pc:chgData name="Jayanthi Ramasamy" userId="ae463b09142f5d50" providerId="LiveId" clId="{24EF5A40-DD0F-4390-A2DC-32A92CF5F12C}" dt="2023-04-11T10:16:41.992" v="1719" actId="208"/>
        <pc:sldMkLst>
          <pc:docMk/>
          <pc:sldMk cId="3146609530" sldId="406"/>
        </pc:sldMkLst>
        <pc:spChg chg="mod">
          <ac:chgData name="Jayanthi Ramasamy" userId="ae463b09142f5d50" providerId="LiveId" clId="{24EF5A40-DD0F-4390-A2DC-32A92CF5F12C}" dt="2023-04-11T10:16:41.992" v="1719" actId="208"/>
          <ac:spMkLst>
            <pc:docMk/>
            <pc:sldMk cId="3146609530" sldId="406"/>
            <ac:spMk id="4" creationId="{2EDA30EE-FF9B-4DD2-16D6-9C874EF63B33}"/>
          </ac:spMkLst>
        </pc:spChg>
        <pc:picChg chg="del">
          <ac:chgData name="Jayanthi Ramasamy" userId="ae463b09142f5d50" providerId="LiveId" clId="{24EF5A40-DD0F-4390-A2DC-32A92CF5F12C}" dt="2023-04-10T22:06:01.254" v="1024" actId="478"/>
          <ac:picMkLst>
            <pc:docMk/>
            <pc:sldMk cId="3146609530" sldId="406"/>
            <ac:picMk id="3" creationId="{D3BDBBE8-409E-E413-5777-5353FADE6800}"/>
          </ac:picMkLst>
        </pc:picChg>
      </pc:sldChg>
      <pc:sldChg chg="del">
        <pc:chgData name="Jayanthi Ramasamy" userId="ae463b09142f5d50" providerId="LiveId" clId="{24EF5A40-DD0F-4390-A2DC-32A92CF5F12C}" dt="2023-04-10T10:34:13.800" v="88" actId="47"/>
        <pc:sldMkLst>
          <pc:docMk/>
          <pc:sldMk cId="4092130856" sldId="406"/>
        </pc:sldMkLst>
      </pc:sldChg>
      <pc:sldChg chg="del">
        <pc:chgData name="Jayanthi Ramasamy" userId="ae463b09142f5d50" providerId="LiveId" clId="{24EF5A40-DD0F-4390-A2DC-32A92CF5F12C}" dt="2023-04-10T10:34:13.800" v="88" actId="47"/>
        <pc:sldMkLst>
          <pc:docMk/>
          <pc:sldMk cId="1001826192" sldId="407"/>
        </pc:sldMkLst>
      </pc:sldChg>
      <pc:sldChg chg="addSp modSp add mod">
        <pc:chgData name="Jayanthi Ramasamy" userId="ae463b09142f5d50" providerId="LiveId" clId="{24EF5A40-DD0F-4390-A2DC-32A92CF5F12C}" dt="2023-04-12T04:17:21.293" v="2333" actId="122"/>
        <pc:sldMkLst>
          <pc:docMk/>
          <pc:sldMk cId="1942646371" sldId="407"/>
        </pc:sldMkLst>
        <pc:spChg chg="add mod">
          <ac:chgData name="Jayanthi Ramasamy" userId="ae463b09142f5d50" providerId="LiveId" clId="{24EF5A40-DD0F-4390-A2DC-32A92CF5F12C}" dt="2023-04-11T10:16:52.495" v="1720" actId="208"/>
          <ac:spMkLst>
            <pc:docMk/>
            <pc:sldMk cId="1942646371" sldId="407"/>
            <ac:spMk id="3" creationId="{BB82AED0-B768-FBD1-0468-57B780A714B8}"/>
          </ac:spMkLst>
        </pc:spChg>
        <pc:spChg chg="mod">
          <ac:chgData name="Jayanthi Ramasamy" userId="ae463b09142f5d50" providerId="LiveId" clId="{24EF5A40-DD0F-4390-A2DC-32A92CF5F12C}" dt="2023-04-12T04:17:21.293" v="2333" actId="122"/>
          <ac:spMkLst>
            <pc:docMk/>
            <pc:sldMk cId="1942646371" sldId="407"/>
            <ac:spMk id="4" creationId="{2EDA30EE-FF9B-4DD2-16D6-9C874EF63B33}"/>
          </ac:spMkLst>
        </pc:spChg>
      </pc:sldChg>
      <pc:sldChg chg="modSp add mod">
        <pc:chgData name="Jayanthi Ramasamy" userId="ae463b09142f5d50" providerId="LiveId" clId="{24EF5A40-DD0F-4390-A2DC-32A92CF5F12C}" dt="2023-04-12T09:46:38.860" v="2608" actId="20577"/>
        <pc:sldMkLst>
          <pc:docMk/>
          <pc:sldMk cId="3134080294" sldId="408"/>
        </pc:sldMkLst>
        <pc:spChg chg="mod">
          <ac:chgData name="Jayanthi Ramasamy" userId="ae463b09142f5d50" providerId="LiveId" clId="{24EF5A40-DD0F-4390-A2DC-32A92CF5F12C}" dt="2023-04-12T09:46:38.860" v="2608" actId="20577"/>
          <ac:spMkLst>
            <pc:docMk/>
            <pc:sldMk cId="3134080294" sldId="408"/>
            <ac:spMk id="3" creationId="{BB82AED0-B768-FBD1-0468-57B780A714B8}"/>
          </ac:spMkLst>
        </pc:spChg>
        <pc:spChg chg="mod">
          <ac:chgData name="Jayanthi Ramasamy" userId="ae463b09142f5d50" providerId="LiveId" clId="{24EF5A40-DD0F-4390-A2DC-32A92CF5F12C}" dt="2023-04-10T22:15:22.829" v="1154" actId="207"/>
          <ac:spMkLst>
            <pc:docMk/>
            <pc:sldMk cId="3134080294" sldId="408"/>
            <ac:spMk id="4" creationId="{2EDA30EE-FF9B-4DD2-16D6-9C874EF63B33}"/>
          </ac:spMkLst>
        </pc:spChg>
      </pc:sldChg>
      <pc:sldChg chg="addSp delSp modSp add del mod">
        <pc:chgData name="Jayanthi Ramasamy" userId="ae463b09142f5d50" providerId="LiveId" clId="{24EF5A40-DD0F-4390-A2DC-32A92CF5F12C}" dt="2023-04-11T04:54:04.519" v="1396" actId="2696"/>
        <pc:sldMkLst>
          <pc:docMk/>
          <pc:sldMk cId="1115927639" sldId="409"/>
        </pc:sldMkLst>
        <pc:spChg chg="add del mod">
          <ac:chgData name="Jayanthi Ramasamy" userId="ae463b09142f5d50" providerId="LiveId" clId="{24EF5A40-DD0F-4390-A2DC-32A92CF5F12C}" dt="2023-04-11T04:47:49.403" v="1372"/>
          <ac:spMkLst>
            <pc:docMk/>
            <pc:sldMk cId="1115927639" sldId="409"/>
            <ac:spMk id="2" creationId="{8DB20ADC-E0E1-6572-36D6-46AC27C7E6D7}"/>
          </ac:spMkLst>
        </pc:spChg>
        <pc:spChg chg="mod">
          <ac:chgData name="Jayanthi Ramasamy" userId="ae463b09142f5d50" providerId="LiveId" clId="{24EF5A40-DD0F-4390-A2DC-32A92CF5F12C}" dt="2023-04-11T04:51:41.580" v="1389" actId="21"/>
          <ac:spMkLst>
            <pc:docMk/>
            <pc:sldMk cId="1115927639" sldId="409"/>
            <ac:spMk id="3" creationId="{BB82AED0-B768-FBD1-0468-57B780A714B8}"/>
          </ac:spMkLst>
        </pc:spChg>
        <pc:spChg chg="mod">
          <ac:chgData name="Jayanthi Ramasamy" userId="ae463b09142f5d50" providerId="LiveId" clId="{24EF5A40-DD0F-4390-A2DC-32A92CF5F12C}" dt="2023-04-10T22:33:12.254" v="1253" actId="14100"/>
          <ac:spMkLst>
            <pc:docMk/>
            <pc:sldMk cId="1115927639" sldId="409"/>
            <ac:spMk id="4" creationId="{2EDA30EE-FF9B-4DD2-16D6-9C874EF63B33}"/>
          </ac:spMkLst>
        </pc:spChg>
        <pc:spChg chg="add del mod">
          <ac:chgData name="Jayanthi Ramasamy" userId="ae463b09142f5d50" providerId="LiveId" clId="{24EF5A40-DD0F-4390-A2DC-32A92CF5F12C}" dt="2023-04-11T04:48:52.779" v="1374"/>
          <ac:spMkLst>
            <pc:docMk/>
            <pc:sldMk cId="1115927639" sldId="409"/>
            <ac:spMk id="5" creationId="{6A8047B8-29C2-7249-FDE0-7CD34700A03E}"/>
          </ac:spMkLst>
        </pc:spChg>
      </pc:sldChg>
      <pc:sldChg chg="del">
        <pc:chgData name="Jayanthi Ramasamy" userId="ae463b09142f5d50" providerId="LiveId" clId="{24EF5A40-DD0F-4390-A2DC-32A92CF5F12C}" dt="2023-04-10T10:34:13.800" v="88" actId="47"/>
        <pc:sldMkLst>
          <pc:docMk/>
          <pc:sldMk cId="2772367176" sldId="409"/>
        </pc:sldMkLst>
      </pc:sldChg>
      <pc:sldChg chg="del">
        <pc:chgData name="Jayanthi Ramasamy" userId="ae463b09142f5d50" providerId="LiveId" clId="{24EF5A40-DD0F-4390-A2DC-32A92CF5F12C}" dt="2023-04-10T10:34:13.800" v="88" actId="47"/>
        <pc:sldMkLst>
          <pc:docMk/>
          <pc:sldMk cId="559851561" sldId="410"/>
        </pc:sldMkLst>
      </pc:sldChg>
      <pc:sldChg chg="addSp delSp modSp add mod ord">
        <pc:chgData name="Jayanthi Ramasamy" userId="ae463b09142f5d50" providerId="LiveId" clId="{24EF5A40-DD0F-4390-A2DC-32A92CF5F12C}" dt="2023-04-11T10:28:33.567" v="1764" actId="5793"/>
        <pc:sldMkLst>
          <pc:docMk/>
          <pc:sldMk cId="1592104715" sldId="410"/>
        </pc:sldMkLst>
        <pc:spChg chg="add mod">
          <ac:chgData name="Jayanthi Ramasamy" userId="ae463b09142f5d50" providerId="LiveId" clId="{24EF5A40-DD0F-4390-A2DC-32A92CF5F12C}" dt="2023-04-11T10:28:33.567" v="1764" actId="5793"/>
          <ac:spMkLst>
            <pc:docMk/>
            <pc:sldMk cId="1592104715" sldId="410"/>
            <ac:spMk id="2" creationId="{15D15705-6F1A-CFBA-4D72-E2314608C014}"/>
          </ac:spMkLst>
        </pc:spChg>
        <pc:spChg chg="mod">
          <ac:chgData name="Jayanthi Ramasamy" userId="ae463b09142f5d50" providerId="LiveId" clId="{24EF5A40-DD0F-4390-A2DC-32A92CF5F12C}" dt="2023-04-11T10:02:51.982" v="1650" actId="13926"/>
          <ac:spMkLst>
            <pc:docMk/>
            <pc:sldMk cId="1592104715" sldId="410"/>
            <ac:spMk id="3" creationId="{BB82AED0-B768-FBD1-0468-57B780A714B8}"/>
          </ac:spMkLst>
        </pc:spChg>
        <pc:spChg chg="del">
          <ac:chgData name="Jayanthi Ramasamy" userId="ae463b09142f5d50" providerId="LiveId" clId="{24EF5A40-DD0F-4390-A2DC-32A92CF5F12C}" dt="2023-04-11T04:46:29.573" v="1367" actId="21"/>
          <ac:spMkLst>
            <pc:docMk/>
            <pc:sldMk cId="1592104715" sldId="410"/>
            <ac:spMk id="4" creationId="{2EDA30EE-FF9B-4DD2-16D6-9C874EF63B33}"/>
          </ac:spMkLst>
        </pc:spChg>
      </pc:sldChg>
      <pc:sldChg chg="add del">
        <pc:chgData name="Jayanthi Ramasamy" userId="ae463b09142f5d50" providerId="LiveId" clId="{24EF5A40-DD0F-4390-A2DC-32A92CF5F12C}" dt="2023-04-10T22:33:23.440" v="1255" actId="2696"/>
        <pc:sldMkLst>
          <pc:docMk/>
          <pc:sldMk cId="3226580625" sldId="410"/>
        </pc:sldMkLst>
      </pc:sldChg>
      <pc:sldChg chg="modSp add mod">
        <pc:chgData name="Jayanthi Ramasamy" userId="ae463b09142f5d50" providerId="LiveId" clId="{24EF5A40-DD0F-4390-A2DC-32A92CF5F12C}" dt="2023-04-11T10:48:03.706" v="1942" actId="20577"/>
        <pc:sldMkLst>
          <pc:docMk/>
          <pc:sldMk cId="863304268" sldId="411"/>
        </pc:sldMkLst>
        <pc:spChg chg="mod">
          <ac:chgData name="Jayanthi Ramasamy" userId="ae463b09142f5d50" providerId="LiveId" clId="{24EF5A40-DD0F-4390-A2DC-32A92CF5F12C}" dt="2023-04-11T10:01:21.989" v="1646" actId="20577"/>
          <ac:spMkLst>
            <pc:docMk/>
            <pc:sldMk cId="863304268" sldId="411"/>
            <ac:spMk id="3" creationId="{BB82AED0-B768-FBD1-0468-57B780A714B8}"/>
          </ac:spMkLst>
        </pc:spChg>
        <pc:spChg chg="mod">
          <ac:chgData name="Jayanthi Ramasamy" userId="ae463b09142f5d50" providerId="LiveId" clId="{24EF5A40-DD0F-4390-A2DC-32A92CF5F12C}" dt="2023-04-11T10:48:03.706" v="1942" actId="20577"/>
          <ac:spMkLst>
            <pc:docMk/>
            <pc:sldMk cId="863304268" sldId="411"/>
            <ac:spMk id="4" creationId="{2EDA30EE-FF9B-4DD2-16D6-9C874EF63B33}"/>
          </ac:spMkLst>
        </pc:spChg>
      </pc:sldChg>
      <pc:sldChg chg="del">
        <pc:chgData name="Jayanthi Ramasamy" userId="ae463b09142f5d50" providerId="LiveId" clId="{24EF5A40-DD0F-4390-A2DC-32A92CF5F12C}" dt="2023-04-10T10:34:13.800" v="88" actId="47"/>
        <pc:sldMkLst>
          <pc:docMk/>
          <pc:sldMk cId="2369384278" sldId="411"/>
        </pc:sldMkLst>
      </pc:sldChg>
      <pc:sldChg chg="addSp delSp modSp add mod">
        <pc:chgData name="Jayanthi Ramasamy" userId="ae463b09142f5d50" providerId="LiveId" clId="{24EF5A40-DD0F-4390-A2DC-32A92CF5F12C}" dt="2023-04-11T10:21:15.559" v="1746" actId="20577"/>
        <pc:sldMkLst>
          <pc:docMk/>
          <pc:sldMk cId="186675710" sldId="412"/>
        </pc:sldMkLst>
        <pc:spChg chg="add del mod">
          <ac:chgData name="Jayanthi Ramasamy" userId="ae463b09142f5d50" providerId="LiveId" clId="{24EF5A40-DD0F-4390-A2DC-32A92CF5F12C}" dt="2023-04-11T04:54:19.699" v="1398"/>
          <ac:spMkLst>
            <pc:docMk/>
            <pc:sldMk cId="186675710" sldId="412"/>
            <ac:spMk id="2" creationId="{3E46D45F-A6FA-03DE-80BC-DF7122ED18DB}"/>
          </ac:spMkLst>
        </pc:spChg>
        <pc:spChg chg="mod">
          <ac:chgData name="Jayanthi Ramasamy" userId="ae463b09142f5d50" providerId="LiveId" clId="{24EF5A40-DD0F-4390-A2DC-32A92CF5F12C}" dt="2023-04-11T10:21:15.559" v="1746" actId="20577"/>
          <ac:spMkLst>
            <pc:docMk/>
            <pc:sldMk cId="186675710" sldId="412"/>
            <ac:spMk id="3" creationId="{BB82AED0-B768-FBD1-0468-57B780A714B8}"/>
          </ac:spMkLst>
        </pc:spChg>
      </pc:sldChg>
      <pc:sldChg chg="del">
        <pc:chgData name="Jayanthi Ramasamy" userId="ae463b09142f5d50" providerId="LiveId" clId="{24EF5A40-DD0F-4390-A2DC-32A92CF5F12C}" dt="2023-04-10T10:34:13.800" v="88" actId="47"/>
        <pc:sldMkLst>
          <pc:docMk/>
          <pc:sldMk cId="2464091708" sldId="412"/>
        </pc:sldMkLst>
      </pc:sldChg>
      <pc:sldChg chg="addSp delSp modSp add mod">
        <pc:chgData name="Jayanthi Ramasamy" userId="ae463b09142f5d50" providerId="LiveId" clId="{24EF5A40-DD0F-4390-A2DC-32A92CF5F12C}" dt="2023-04-11T10:18:08.383" v="1723" actId="207"/>
        <pc:sldMkLst>
          <pc:docMk/>
          <pc:sldMk cId="782183197" sldId="413"/>
        </pc:sldMkLst>
        <pc:spChg chg="mod">
          <ac:chgData name="Jayanthi Ramasamy" userId="ae463b09142f5d50" providerId="LiveId" clId="{24EF5A40-DD0F-4390-A2DC-32A92CF5F12C}" dt="2023-04-11T10:18:08.383" v="1723" actId="207"/>
          <ac:spMkLst>
            <pc:docMk/>
            <pc:sldMk cId="782183197" sldId="413"/>
            <ac:spMk id="3" creationId="{BB82AED0-B768-FBD1-0468-57B780A714B8}"/>
          </ac:spMkLst>
        </pc:spChg>
        <pc:spChg chg="del">
          <ac:chgData name="Jayanthi Ramasamy" userId="ae463b09142f5d50" providerId="LiveId" clId="{24EF5A40-DD0F-4390-A2DC-32A92CF5F12C}" dt="2023-04-11T05:02:32.417" v="1453" actId="21"/>
          <ac:spMkLst>
            <pc:docMk/>
            <pc:sldMk cId="782183197" sldId="413"/>
            <ac:spMk id="4" creationId="{2EDA30EE-FF9B-4DD2-16D6-9C874EF63B33}"/>
          </ac:spMkLst>
        </pc:spChg>
        <pc:spChg chg="add del">
          <ac:chgData name="Jayanthi Ramasamy" userId="ae463b09142f5d50" providerId="LiveId" clId="{24EF5A40-DD0F-4390-A2DC-32A92CF5F12C}" dt="2023-04-11T05:03:25.406" v="1464" actId="22"/>
          <ac:spMkLst>
            <pc:docMk/>
            <pc:sldMk cId="782183197" sldId="413"/>
            <ac:spMk id="5" creationId="{68198305-7BA0-6F67-C139-2612BFDBFA98}"/>
          </ac:spMkLst>
        </pc:spChg>
        <pc:spChg chg="add mod">
          <ac:chgData name="Jayanthi Ramasamy" userId="ae463b09142f5d50" providerId="LiveId" clId="{24EF5A40-DD0F-4390-A2DC-32A92CF5F12C}" dt="2023-04-11T05:07:17.456" v="1500" actId="6549"/>
          <ac:spMkLst>
            <pc:docMk/>
            <pc:sldMk cId="782183197" sldId="413"/>
            <ac:spMk id="7" creationId="{E05AE1C5-CA9F-0728-FBFA-6CE81FBD641C}"/>
          </ac:spMkLst>
        </pc:spChg>
      </pc:sldChg>
      <pc:sldChg chg="del">
        <pc:chgData name="Jayanthi Ramasamy" userId="ae463b09142f5d50" providerId="LiveId" clId="{24EF5A40-DD0F-4390-A2DC-32A92CF5F12C}" dt="2023-04-10T10:34:13.800" v="88" actId="47"/>
        <pc:sldMkLst>
          <pc:docMk/>
          <pc:sldMk cId="1320057840" sldId="413"/>
        </pc:sldMkLst>
      </pc:sldChg>
      <pc:sldChg chg="add del">
        <pc:chgData name="Jayanthi Ramasamy" userId="ae463b09142f5d50" providerId="LiveId" clId="{24EF5A40-DD0F-4390-A2DC-32A92CF5F12C}" dt="2023-04-11T04:53:10.957" v="1392" actId="2696"/>
        <pc:sldMkLst>
          <pc:docMk/>
          <pc:sldMk cId="2813890183" sldId="413"/>
        </pc:sldMkLst>
      </pc:sldChg>
      <pc:sldChg chg="modSp add del mod">
        <pc:chgData name="Jayanthi Ramasamy" userId="ae463b09142f5d50" providerId="LiveId" clId="{24EF5A40-DD0F-4390-A2DC-32A92CF5F12C}" dt="2023-04-11T05:04:48.361" v="1478" actId="2890"/>
        <pc:sldMkLst>
          <pc:docMk/>
          <pc:sldMk cId="22976514" sldId="414"/>
        </pc:sldMkLst>
        <pc:spChg chg="mod">
          <ac:chgData name="Jayanthi Ramasamy" userId="ae463b09142f5d50" providerId="LiveId" clId="{24EF5A40-DD0F-4390-A2DC-32A92CF5F12C}" dt="2023-04-11T05:04:47.716" v="1477" actId="1076"/>
          <ac:spMkLst>
            <pc:docMk/>
            <pc:sldMk cId="22976514" sldId="414"/>
            <ac:spMk id="7" creationId="{E05AE1C5-CA9F-0728-FBFA-6CE81FBD641C}"/>
          </ac:spMkLst>
        </pc:spChg>
      </pc:sldChg>
      <pc:sldChg chg="addSp delSp modSp add mod">
        <pc:chgData name="Jayanthi Ramasamy" userId="ae463b09142f5d50" providerId="LiveId" clId="{24EF5A40-DD0F-4390-A2DC-32A92CF5F12C}" dt="2023-04-11T10:32:57.544" v="1791" actId="207"/>
        <pc:sldMkLst>
          <pc:docMk/>
          <pc:sldMk cId="635037398" sldId="414"/>
        </pc:sldMkLst>
        <pc:spChg chg="add del">
          <ac:chgData name="Jayanthi Ramasamy" userId="ae463b09142f5d50" providerId="LiveId" clId="{24EF5A40-DD0F-4390-A2DC-32A92CF5F12C}" dt="2023-04-11T10:32:01.801" v="1780"/>
          <ac:spMkLst>
            <pc:docMk/>
            <pc:sldMk cId="635037398" sldId="414"/>
            <ac:spMk id="2" creationId="{2808D5C7-16A7-C6C2-4D9B-883C5BD2A98F}"/>
          </ac:spMkLst>
        </pc:spChg>
        <pc:spChg chg="del">
          <ac:chgData name="Jayanthi Ramasamy" userId="ae463b09142f5d50" providerId="LiveId" clId="{24EF5A40-DD0F-4390-A2DC-32A92CF5F12C}" dt="2023-04-11T05:07:24.533" v="1501" actId="21"/>
          <ac:spMkLst>
            <pc:docMk/>
            <pc:sldMk cId="635037398" sldId="414"/>
            <ac:spMk id="3" creationId="{BB82AED0-B768-FBD1-0468-57B780A714B8}"/>
          </ac:spMkLst>
        </pc:spChg>
        <pc:spChg chg="add del">
          <ac:chgData name="Jayanthi Ramasamy" userId="ae463b09142f5d50" providerId="LiveId" clId="{24EF5A40-DD0F-4390-A2DC-32A92CF5F12C}" dt="2023-04-11T10:32:42.471" v="1785"/>
          <ac:spMkLst>
            <pc:docMk/>
            <pc:sldMk cId="635037398" sldId="414"/>
            <ac:spMk id="4" creationId="{F958F8A8-448D-AB95-B9B1-1BF24BC3A882}"/>
          </ac:spMkLst>
        </pc:spChg>
        <pc:spChg chg="add del">
          <ac:chgData name="Jayanthi Ramasamy" userId="ae463b09142f5d50" providerId="LiveId" clId="{24EF5A40-DD0F-4390-A2DC-32A92CF5F12C}" dt="2023-04-11T10:32:47.820" v="1787"/>
          <ac:spMkLst>
            <pc:docMk/>
            <pc:sldMk cId="635037398" sldId="414"/>
            <ac:spMk id="5" creationId="{6ACE05DB-3581-0A29-02ED-E368B2D78F3E}"/>
          </ac:spMkLst>
        </pc:spChg>
        <pc:spChg chg="mod">
          <ac:chgData name="Jayanthi Ramasamy" userId="ae463b09142f5d50" providerId="LiveId" clId="{24EF5A40-DD0F-4390-A2DC-32A92CF5F12C}" dt="2023-04-11T10:32:57.544" v="1791" actId="207"/>
          <ac:spMkLst>
            <pc:docMk/>
            <pc:sldMk cId="635037398" sldId="414"/>
            <ac:spMk id="7" creationId="{E05AE1C5-CA9F-0728-FBFA-6CE81FBD641C}"/>
          </ac:spMkLst>
        </pc:spChg>
      </pc:sldChg>
      <pc:sldChg chg="del">
        <pc:chgData name="Jayanthi Ramasamy" userId="ae463b09142f5d50" providerId="LiveId" clId="{24EF5A40-DD0F-4390-A2DC-32A92CF5F12C}" dt="2023-04-10T10:34:13.800" v="88" actId="47"/>
        <pc:sldMkLst>
          <pc:docMk/>
          <pc:sldMk cId="875140162" sldId="414"/>
        </pc:sldMkLst>
      </pc:sldChg>
      <pc:sldChg chg="addSp delSp modSp add del mod">
        <pc:chgData name="Jayanthi Ramasamy" userId="ae463b09142f5d50" providerId="LiveId" clId="{24EF5A40-DD0F-4390-A2DC-32A92CF5F12C}" dt="2023-04-11T09:25:46.606" v="1541" actId="2696"/>
        <pc:sldMkLst>
          <pc:docMk/>
          <pc:sldMk cId="1196028503" sldId="415"/>
        </pc:sldMkLst>
        <pc:spChg chg="del mod">
          <ac:chgData name="Jayanthi Ramasamy" userId="ae463b09142f5d50" providerId="LiveId" clId="{24EF5A40-DD0F-4390-A2DC-32A92CF5F12C}" dt="2023-04-11T05:13:14.396" v="1528" actId="21"/>
          <ac:spMkLst>
            <pc:docMk/>
            <pc:sldMk cId="1196028503" sldId="415"/>
            <ac:spMk id="7" creationId="{E05AE1C5-CA9F-0728-FBFA-6CE81FBD641C}"/>
          </ac:spMkLst>
        </pc:spChg>
        <pc:picChg chg="add mod modCrop">
          <ac:chgData name="Jayanthi Ramasamy" userId="ae463b09142f5d50" providerId="LiveId" clId="{24EF5A40-DD0F-4390-A2DC-32A92CF5F12C}" dt="2023-04-11T05:13:24.932" v="1530" actId="1076"/>
          <ac:picMkLst>
            <pc:docMk/>
            <pc:sldMk cId="1196028503" sldId="415"/>
            <ac:picMk id="3" creationId="{FA5FB7AC-EB97-FA04-0598-5D36AEF4271A}"/>
          </ac:picMkLst>
        </pc:picChg>
      </pc:sldChg>
      <pc:sldChg chg="modSp del mod">
        <pc:chgData name="Jayanthi Ramasamy" userId="ae463b09142f5d50" providerId="LiveId" clId="{24EF5A40-DD0F-4390-A2DC-32A92CF5F12C}" dt="2023-04-11T09:49:31.075" v="1603" actId="2696"/>
        <pc:sldMkLst>
          <pc:docMk/>
          <pc:sldMk cId="3198499088" sldId="415"/>
        </pc:sldMkLst>
        <pc:picChg chg="mod modCrop">
          <ac:chgData name="Jayanthi Ramasamy" userId="ae463b09142f5d50" providerId="LiveId" clId="{24EF5A40-DD0F-4390-A2DC-32A92CF5F12C}" dt="2023-04-11T09:26:30.127" v="1546" actId="14100"/>
          <ac:picMkLst>
            <pc:docMk/>
            <pc:sldMk cId="3198499088" sldId="415"/>
            <ac:picMk id="3" creationId="{FA5FB7AC-EB97-FA04-0598-5D36AEF4271A}"/>
          </ac:picMkLst>
        </pc:picChg>
      </pc:sldChg>
      <pc:sldChg chg="del">
        <pc:chgData name="Jayanthi Ramasamy" userId="ae463b09142f5d50" providerId="LiveId" clId="{24EF5A40-DD0F-4390-A2DC-32A92CF5F12C}" dt="2023-04-10T10:34:13.800" v="88" actId="47"/>
        <pc:sldMkLst>
          <pc:docMk/>
          <pc:sldMk cId="4209345637" sldId="415"/>
        </pc:sldMkLst>
      </pc:sldChg>
      <pc:sldChg chg="del">
        <pc:chgData name="Jayanthi Ramasamy" userId="ae463b09142f5d50" providerId="LiveId" clId="{24EF5A40-DD0F-4390-A2DC-32A92CF5F12C}" dt="2023-04-10T10:34:13.800" v="88" actId="47"/>
        <pc:sldMkLst>
          <pc:docMk/>
          <pc:sldMk cId="129893526" sldId="416"/>
        </pc:sldMkLst>
      </pc:sldChg>
      <pc:sldChg chg="addSp modSp add mod">
        <pc:chgData name="Jayanthi Ramasamy" userId="ae463b09142f5d50" providerId="LiveId" clId="{24EF5A40-DD0F-4390-A2DC-32A92CF5F12C}" dt="2023-04-11T09:49:27.394" v="1602" actId="1076"/>
        <pc:sldMkLst>
          <pc:docMk/>
          <pc:sldMk cId="1473406156" sldId="416"/>
        </pc:sldMkLst>
        <pc:spChg chg="mod">
          <ac:chgData name="Jayanthi Ramasamy" userId="ae463b09142f5d50" providerId="LiveId" clId="{24EF5A40-DD0F-4390-A2DC-32A92CF5F12C}" dt="2023-04-11T09:49:17.511" v="1598" actId="20577"/>
          <ac:spMkLst>
            <pc:docMk/>
            <pc:sldMk cId="1473406156" sldId="416"/>
            <ac:spMk id="3" creationId="{BB82AED0-B768-FBD1-0468-57B780A714B8}"/>
          </ac:spMkLst>
        </pc:spChg>
        <pc:picChg chg="add mod">
          <ac:chgData name="Jayanthi Ramasamy" userId="ae463b09142f5d50" providerId="LiveId" clId="{24EF5A40-DD0F-4390-A2DC-32A92CF5F12C}" dt="2023-04-11T09:49:27.394" v="1602" actId="1076"/>
          <ac:picMkLst>
            <pc:docMk/>
            <pc:sldMk cId="1473406156" sldId="416"/>
            <ac:picMk id="4" creationId="{58A43016-E09B-D426-3648-5D0EC589D4C8}"/>
          </ac:picMkLst>
        </pc:picChg>
      </pc:sldChg>
      <pc:sldChg chg="del">
        <pc:chgData name="Jayanthi Ramasamy" userId="ae463b09142f5d50" providerId="LiveId" clId="{24EF5A40-DD0F-4390-A2DC-32A92CF5F12C}" dt="2023-04-10T10:34:13.800" v="88" actId="47"/>
        <pc:sldMkLst>
          <pc:docMk/>
          <pc:sldMk cId="258052230" sldId="417"/>
        </pc:sldMkLst>
      </pc:sldChg>
      <pc:sldChg chg="modSp add mod">
        <pc:chgData name="Jayanthi Ramasamy" userId="ae463b09142f5d50" providerId="LiveId" clId="{24EF5A40-DD0F-4390-A2DC-32A92CF5F12C}" dt="2023-04-11T10:13:42.265" v="1692" actId="403"/>
        <pc:sldMkLst>
          <pc:docMk/>
          <pc:sldMk cId="2873436320" sldId="417"/>
        </pc:sldMkLst>
        <pc:spChg chg="mod">
          <ac:chgData name="Jayanthi Ramasamy" userId="ae463b09142f5d50" providerId="LiveId" clId="{24EF5A40-DD0F-4390-A2DC-32A92CF5F12C}" dt="2023-04-11T10:13:42.265" v="1692" actId="403"/>
          <ac:spMkLst>
            <pc:docMk/>
            <pc:sldMk cId="2873436320" sldId="417"/>
            <ac:spMk id="3" creationId="{BB82AED0-B768-FBD1-0468-57B780A714B8}"/>
          </ac:spMkLst>
        </pc:spChg>
      </pc:sldChg>
      <pc:sldChg chg="del">
        <pc:chgData name="Jayanthi Ramasamy" userId="ae463b09142f5d50" providerId="LiveId" clId="{24EF5A40-DD0F-4390-A2DC-32A92CF5F12C}" dt="2023-04-10T10:34:13.800" v="88" actId="47"/>
        <pc:sldMkLst>
          <pc:docMk/>
          <pc:sldMk cId="2320574652" sldId="418"/>
        </pc:sldMkLst>
      </pc:sldChg>
      <pc:sldChg chg="modSp add del mod">
        <pc:chgData name="Jayanthi Ramasamy" userId="ae463b09142f5d50" providerId="LiveId" clId="{24EF5A40-DD0F-4390-A2DC-32A92CF5F12C}" dt="2023-04-11T10:28:13.136" v="1749" actId="2696"/>
        <pc:sldMkLst>
          <pc:docMk/>
          <pc:sldMk cId="3433002557" sldId="418"/>
        </pc:sldMkLst>
        <pc:spChg chg="mod">
          <ac:chgData name="Jayanthi Ramasamy" userId="ae463b09142f5d50" providerId="LiveId" clId="{24EF5A40-DD0F-4390-A2DC-32A92CF5F12C}" dt="2023-04-11T10:25:46.631" v="1748" actId="6549"/>
          <ac:spMkLst>
            <pc:docMk/>
            <pc:sldMk cId="3433002557" sldId="418"/>
            <ac:spMk id="3" creationId="{BB82AED0-B768-FBD1-0468-57B780A714B8}"/>
          </ac:spMkLst>
        </pc:spChg>
      </pc:sldChg>
      <pc:sldChg chg="modSp add mod">
        <pc:chgData name="Jayanthi Ramasamy" userId="ae463b09142f5d50" providerId="LiveId" clId="{24EF5A40-DD0F-4390-A2DC-32A92CF5F12C}" dt="2023-04-11T19:14:31.798" v="2022" actId="20577"/>
        <pc:sldMkLst>
          <pc:docMk/>
          <pc:sldMk cId="4123582396" sldId="418"/>
        </pc:sldMkLst>
        <pc:spChg chg="mod">
          <ac:chgData name="Jayanthi Ramasamy" userId="ae463b09142f5d50" providerId="LiveId" clId="{24EF5A40-DD0F-4390-A2DC-32A92CF5F12C}" dt="2023-04-11T19:14:31.798" v="2022" actId="20577"/>
          <ac:spMkLst>
            <pc:docMk/>
            <pc:sldMk cId="4123582396" sldId="418"/>
            <ac:spMk id="7" creationId="{E05AE1C5-CA9F-0728-FBFA-6CE81FBD641C}"/>
          </ac:spMkLst>
        </pc:spChg>
      </pc:sldChg>
      <pc:sldChg chg="modSp add mod">
        <pc:chgData name="Jayanthi Ramasamy" userId="ae463b09142f5d50" providerId="LiveId" clId="{24EF5A40-DD0F-4390-A2DC-32A92CF5F12C}" dt="2023-04-11T10:39:53.716" v="1898" actId="20577"/>
        <pc:sldMkLst>
          <pc:docMk/>
          <pc:sldMk cId="1123721211" sldId="419"/>
        </pc:sldMkLst>
        <pc:spChg chg="mod">
          <ac:chgData name="Jayanthi Ramasamy" userId="ae463b09142f5d50" providerId="LiveId" clId="{24EF5A40-DD0F-4390-A2DC-32A92CF5F12C}" dt="2023-04-11T10:39:53.716" v="1898" actId="20577"/>
          <ac:spMkLst>
            <pc:docMk/>
            <pc:sldMk cId="1123721211" sldId="419"/>
            <ac:spMk id="7" creationId="{E05AE1C5-CA9F-0728-FBFA-6CE81FBD641C}"/>
          </ac:spMkLst>
        </pc:spChg>
      </pc:sldChg>
      <pc:sldChg chg="del">
        <pc:chgData name="Jayanthi Ramasamy" userId="ae463b09142f5d50" providerId="LiveId" clId="{24EF5A40-DD0F-4390-A2DC-32A92CF5F12C}" dt="2023-04-10T10:34:13.800" v="88" actId="47"/>
        <pc:sldMkLst>
          <pc:docMk/>
          <pc:sldMk cId="2829928372" sldId="419"/>
        </pc:sldMkLst>
      </pc:sldChg>
      <pc:sldChg chg="addSp delSp modSp add del mod">
        <pc:chgData name="Jayanthi Ramasamy" userId="ae463b09142f5d50" providerId="LiveId" clId="{24EF5A40-DD0F-4390-A2DC-32A92CF5F12C}" dt="2023-04-11T19:12:11.904" v="2003" actId="2696"/>
        <pc:sldMkLst>
          <pc:docMk/>
          <pc:sldMk cId="1047837510" sldId="420"/>
        </pc:sldMkLst>
        <pc:spChg chg="add del mod">
          <ac:chgData name="Jayanthi Ramasamy" userId="ae463b09142f5d50" providerId="LiveId" clId="{24EF5A40-DD0F-4390-A2DC-32A92CF5F12C}" dt="2023-04-11T10:44:35.530" v="1912" actId="403"/>
          <ac:spMkLst>
            <pc:docMk/>
            <pc:sldMk cId="1047837510" sldId="420"/>
            <ac:spMk id="7" creationId="{E05AE1C5-CA9F-0728-FBFA-6CE81FBD641C}"/>
          </ac:spMkLst>
        </pc:spChg>
        <pc:picChg chg="add mod modCrop">
          <ac:chgData name="Jayanthi Ramasamy" userId="ae463b09142f5d50" providerId="LiveId" clId="{24EF5A40-DD0F-4390-A2DC-32A92CF5F12C}" dt="2023-04-11T10:45:38.717" v="1920" actId="1076"/>
          <ac:picMkLst>
            <pc:docMk/>
            <pc:sldMk cId="1047837510" sldId="420"/>
            <ac:picMk id="3" creationId="{E019FD3B-E6E4-718A-C59D-0332F72582F3}"/>
          </ac:picMkLst>
        </pc:picChg>
        <pc:picChg chg="add mod">
          <ac:chgData name="Jayanthi Ramasamy" userId="ae463b09142f5d50" providerId="LiveId" clId="{24EF5A40-DD0F-4390-A2DC-32A92CF5F12C}" dt="2023-04-11T10:45:37.241" v="1919" actId="1076"/>
          <ac:picMkLst>
            <pc:docMk/>
            <pc:sldMk cId="1047837510" sldId="420"/>
            <ac:picMk id="5" creationId="{630D6E75-F859-575A-DFEA-6C129F1D1241}"/>
          </ac:picMkLst>
        </pc:picChg>
      </pc:sldChg>
      <pc:sldChg chg="del">
        <pc:chgData name="Jayanthi Ramasamy" userId="ae463b09142f5d50" providerId="LiveId" clId="{24EF5A40-DD0F-4390-A2DC-32A92CF5F12C}" dt="2023-04-11T19:13:37.731" v="2004" actId="2696"/>
        <pc:sldMkLst>
          <pc:docMk/>
          <pc:sldMk cId="1396526494" sldId="420"/>
        </pc:sldMkLst>
      </pc:sldChg>
      <pc:sldChg chg="del">
        <pc:chgData name="Jayanthi Ramasamy" userId="ae463b09142f5d50" providerId="LiveId" clId="{24EF5A40-DD0F-4390-A2DC-32A92CF5F12C}" dt="2023-04-10T10:34:13.800" v="88" actId="47"/>
        <pc:sldMkLst>
          <pc:docMk/>
          <pc:sldMk cId="1772423377" sldId="420"/>
        </pc:sldMkLst>
      </pc:sldChg>
      <pc:sldChg chg="addSp delSp modSp add del mod">
        <pc:chgData name="Jayanthi Ramasamy" userId="ae463b09142f5d50" providerId="LiveId" clId="{24EF5A40-DD0F-4390-A2DC-32A92CF5F12C}" dt="2023-04-11T10:48:08.927" v="1943" actId="2696"/>
        <pc:sldMkLst>
          <pc:docMk/>
          <pc:sldMk cId="1119236462" sldId="421"/>
        </pc:sldMkLst>
        <pc:spChg chg="add mod">
          <ac:chgData name="Jayanthi Ramasamy" userId="ae463b09142f5d50" providerId="LiveId" clId="{24EF5A40-DD0F-4390-A2DC-32A92CF5F12C}" dt="2023-04-11T10:47:03.222" v="1930" actId="403"/>
          <ac:spMkLst>
            <pc:docMk/>
            <pc:sldMk cId="1119236462" sldId="421"/>
            <ac:spMk id="4" creationId="{21A19216-3B81-BB76-ABD9-5D5EF39F9378}"/>
          </ac:spMkLst>
        </pc:spChg>
        <pc:spChg chg="mod">
          <ac:chgData name="Jayanthi Ramasamy" userId="ae463b09142f5d50" providerId="LiveId" clId="{24EF5A40-DD0F-4390-A2DC-32A92CF5F12C}" dt="2023-04-11T10:47:07.577" v="1931" actId="6549"/>
          <ac:spMkLst>
            <pc:docMk/>
            <pc:sldMk cId="1119236462" sldId="421"/>
            <ac:spMk id="7" creationId="{E05AE1C5-CA9F-0728-FBFA-6CE81FBD641C}"/>
          </ac:spMkLst>
        </pc:spChg>
        <pc:picChg chg="del">
          <ac:chgData name="Jayanthi Ramasamy" userId="ae463b09142f5d50" providerId="LiveId" clId="{24EF5A40-DD0F-4390-A2DC-32A92CF5F12C}" dt="2023-04-11T10:46:39.238" v="1923" actId="478"/>
          <ac:picMkLst>
            <pc:docMk/>
            <pc:sldMk cId="1119236462" sldId="421"/>
            <ac:picMk id="3" creationId="{E019FD3B-E6E4-718A-C59D-0332F72582F3}"/>
          </ac:picMkLst>
        </pc:picChg>
        <pc:picChg chg="del">
          <ac:chgData name="Jayanthi Ramasamy" userId="ae463b09142f5d50" providerId="LiveId" clId="{24EF5A40-DD0F-4390-A2DC-32A92CF5F12C}" dt="2023-04-11T10:46:37.305" v="1922" actId="478"/>
          <ac:picMkLst>
            <pc:docMk/>
            <pc:sldMk cId="1119236462" sldId="421"/>
            <ac:picMk id="5" creationId="{630D6E75-F859-575A-DFEA-6C129F1D1241}"/>
          </ac:picMkLst>
        </pc:picChg>
      </pc:sldChg>
      <pc:sldChg chg="delSp modSp mod">
        <pc:chgData name="Jayanthi Ramasamy" userId="ae463b09142f5d50" providerId="LiveId" clId="{24EF5A40-DD0F-4390-A2DC-32A92CF5F12C}" dt="2023-04-12T04:05:20.541" v="2206" actId="20577"/>
        <pc:sldMkLst>
          <pc:docMk/>
          <pc:sldMk cId="1406718729" sldId="421"/>
        </pc:sldMkLst>
        <pc:spChg chg="mod">
          <ac:chgData name="Jayanthi Ramasamy" userId="ae463b09142f5d50" providerId="LiveId" clId="{24EF5A40-DD0F-4390-A2DC-32A92CF5F12C}" dt="2023-04-12T04:05:20.541" v="2206" actId="20577"/>
          <ac:spMkLst>
            <pc:docMk/>
            <pc:sldMk cId="1406718729" sldId="421"/>
            <ac:spMk id="4" creationId="{21A19216-3B81-BB76-ABD9-5D5EF39F9378}"/>
          </ac:spMkLst>
        </pc:spChg>
        <pc:spChg chg="del mod">
          <ac:chgData name="Jayanthi Ramasamy" userId="ae463b09142f5d50" providerId="LiveId" clId="{24EF5A40-DD0F-4390-A2DC-32A92CF5F12C}" dt="2023-04-11T19:09:50.915" v="2000" actId="21"/>
          <ac:spMkLst>
            <pc:docMk/>
            <pc:sldMk cId="1406718729" sldId="421"/>
            <ac:spMk id="7" creationId="{E05AE1C5-CA9F-0728-FBFA-6CE81FBD641C}"/>
          </ac:spMkLst>
        </pc:spChg>
      </pc:sldChg>
      <pc:sldChg chg="del">
        <pc:chgData name="Jayanthi Ramasamy" userId="ae463b09142f5d50" providerId="LiveId" clId="{24EF5A40-DD0F-4390-A2DC-32A92CF5F12C}" dt="2023-04-10T10:34:13.800" v="88" actId="47"/>
        <pc:sldMkLst>
          <pc:docMk/>
          <pc:sldMk cId="2789651622" sldId="421"/>
        </pc:sldMkLst>
      </pc:sldChg>
      <pc:sldChg chg="del">
        <pc:chgData name="Jayanthi Ramasamy" userId="ae463b09142f5d50" providerId="LiveId" clId="{24EF5A40-DD0F-4390-A2DC-32A92CF5F12C}" dt="2023-04-10T10:34:13.800" v="88" actId="47"/>
        <pc:sldMkLst>
          <pc:docMk/>
          <pc:sldMk cId="607145363" sldId="422"/>
        </pc:sldMkLst>
      </pc:sldChg>
      <pc:sldChg chg="addSp delSp modSp add mod">
        <pc:chgData name="Jayanthi Ramasamy" userId="ae463b09142f5d50" providerId="LiveId" clId="{24EF5A40-DD0F-4390-A2DC-32A92CF5F12C}" dt="2023-04-11T19:06:51.363" v="1999" actId="20577"/>
        <pc:sldMkLst>
          <pc:docMk/>
          <pc:sldMk cId="1587693750" sldId="422"/>
        </pc:sldMkLst>
        <pc:spChg chg="del">
          <ac:chgData name="Jayanthi Ramasamy" userId="ae463b09142f5d50" providerId="LiveId" clId="{24EF5A40-DD0F-4390-A2DC-32A92CF5F12C}" dt="2023-04-11T10:51:06.857" v="1974" actId="478"/>
          <ac:spMkLst>
            <pc:docMk/>
            <pc:sldMk cId="1587693750" sldId="422"/>
            <ac:spMk id="4" creationId="{21A19216-3B81-BB76-ABD9-5D5EF39F9378}"/>
          </ac:spMkLst>
        </pc:spChg>
        <pc:spChg chg="mod">
          <ac:chgData name="Jayanthi Ramasamy" userId="ae463b09142f5d50" providerId="LiveId" clId="{24EF5A40-DD0F-4390-A2DC-32A92CF5F12C}" dt="2023-04-11T19:06:51.363" v="1999" actId="20577"/>
          <ac:spMkLst>
            <pc:docMk/>
            <pc:sldMk cId="1587693750" sldId="422"/>
            <ac:spMk id="7" creationId="{E05AE1C5-CA9F-0728-FBFA-6CE81FBD641C}"/>
          </ac:spMkLst>
        </pc:spChg>
        <pc:picChg chg="add mod">
          <ac:chgData name="Jayanthi Ramasamy" userId="ae463b09142f5d50" providerId="LiveId" clId="{24EF5A40-DD0F-4390-A2DC-32A92CF5F12C}" dt="2023-04-11T11:15:13.375" v="1985" actId="1036"/>
          <ac:picMkLst>
            <pc:docMk/>
            <pc:sldMk cId="1587693750" sldId="422"/>
            <ac:picMk id="3" creationId="{D0DA0576-95A4-C504-AB76-A99AA9B5E120}"/>
          </ac:picMkLst>
        </pc:picChg>
      </pc:sldChg>
      <pc:sldChg chg="del">
        <pc:chgData name="Jayanthi Ramasamy" userId="ae463b09142f5d50" providerId="LiveId" clId="{24EF5A40-DD0F-4390-A2DC-32A92CF5F12C}" dt="2023-04-10T10:34:13.800" v="88" actId="47"/>
        <pc:sldMkLst>
          <pc:docMk/>
          <pc:sldMk cId="825614034" sldId="423"/>
        </pc:sldMkLst>
      </pc:sldChg>
      <pc:sldChg chg="modSp mod">
        <pc:chgData name="Jayanthi Ramasamy" userId="ae463b09142f5d50" providerId="LiveId" clId="{24EF5A40-DD0F-4390-A2DC-32A92CF5F12C}" dt="2023-04-12T04:13:52.667" v="2330" actId="207"/>
        <pc:sldMkLst>
          <pc:docMk/>
          <pc:sldMk cId="3964429469" sldId="423"/>
        </pc:sldMkLst>
        <pc:spChg chg="mod">
          <ac:chgData name="Jayanthi Ramasamy" userId="ae463b09142f5d50" providerId="LiveId" clId="{24EF5A40-DD0F-4390-A2DC-32A92CF5F12C}" dt="2023-04-12T04:13:52.667" v="2330" actId="207"/>
          <ac:spMkLst>
            <pc:docMk/>
            <pc:sldMk cId="3964429469" sldId="423"/>
            <ac:spMk id="3" creationId="{BB82AED0-B768-FBD1-0468-57B780A714B8}"/>
          </ac:spMkLst>
        </pc:spChg>
      </pc:sldChg>
      <pc:sldChg chg="addSp delSp modSp add mod">
        <pc:chgData name="Jayanthi Ramasamy" userId="ae463b09142f5d50" providerId="LiveId" clId="{24EF5A40-DD0F-4390-A2DC-32A92CF5F12C}" dt="2023-04-12T04:07:49.665" v="2271" actId="20577"/>
        <pc:sldMkLst>
          <pc:docMk/>
          <pc:sldMk cId="273670159" sldId="424"/>
        </pc:sldMkLst>
        <pc:spChg chg="add del mod">
          <ac:chgData name="Jayanthi Ramasamy" userId="ae463b09142f5d50" providerId="LiveId" clId="{24EF5A40-DD0F-4390-A2DC-32A92CF5F12C}" dt="2023-04-11T19:16:34.074" v="2034"/>
          <ac:spMkLst>
            <pc:docMk/>
            <pc:sldMk cId="273670159" sldId="424"/>
            <ac:spMk id="2" creationId="{DAA2E2F6-89F9-BE58-1595-446982EE9570}"/>
          </ac:spMkLst>
        </pc:spChg>
        <pc:spChg chg="add del mod">
          <ac:chgData name="Jayanthi Ramasamy" userId="ae463b09142f5d50" providerId="LiveId" clId="{24EF5A40-DD0F-4390-A2DC-32A92CF5F12C}" dt="2023-04-12T04:07:49.665" v="2271" actId="20577"/>
          <ac:spMkLst>
            <pc:docMk/>
            <pc:sldMk cId="273670159" sldId="424"/>
            <ac:spMk id="4" creationId="{21A19216-3B81-BB76-ABD9-5D5EF39F9378}"/>
          </ac:spMkLst>
        </pc:spChg>
      </pc:sldChg>
      <pc:sldChg chg="del">
        <pc:chgData name="Jayanthi Ramasamy" userId="ae463b09142f5d50" providerId="LiveId" clId="{24EF5A40-DD0F-4390-A2DC-32A92CF5F12C}" dt="2023-04-10T10:34:13.800" v="88" actId="47"/>
        <pc:sldMkLst>
          <pc:docMk/>
          <pc:sldMk cId="1018039204" sldId="424"/>
        </pc:sldMkLst>
      </pc:sldChg>
      <pc:sldChg chg="del">
        <pc:chgData name="Jayanthi Ramasamy" userId="ae463b09142f5d50" providerId="LiveId" clId="{24EF5A40-DD0F-4390-A2DC-32A92CF5F12C}" dt="2023-04-10T10:34:13.800" v="88" actId="47"/>
        <pc:sldMkLst>
          <pc:docMk/>
          <pc:sldMk cId="2071564957" sldId="425"/>
        </pc:sldMkLst>
      </pc:sldChg>
      <pc:sldChg chg="modSp add mod">
        <pc:chgData name="Jayanthi Ramasamy" userId="ae463b09142f5d50" providerId="LiveId" clId="{24EF5A40-DD0F-4390-A2DC-32A92CF5F12C}" dt="2023-04-12T04:08:30.229" v="2273" actId="403"/>
        <pc:sldMkLst>
          <pc:docMk/>
          <pc:sldMk cId="2337183192" sldId="425"/>
        </pc:sldMkLst>
        <pc:spChg chg="mod">
          <ac:chgData name="Jayanthi Ramasamy" userId="ae463b09142f5d50" providerId="LiveId" clId="{24EF5A40-DD0F-4390-A2DC-32A92CF5F12C}" dt="2023-04-12T04:08:30.229" v="2273" actId="403"/>
          <ac:spMkLst>
            <pc:docMk/>
            <pc:sldMk cId="2337183192" sldId="425"/>
            <ac:spMk id="4" creationId="{21A19216-3B81-BB76-ABD9-5D5EF39F9378}"/>
          </ac:spMkLst>
        </pc:spChg>
      </pc:sldChg>
      <pc:sldChg chg="modSp add del mod">
        <pc:chgData name="Jayanthi Ramasamy" userId="ae463b09142f5d50" providerId="LiveId" clId="{24EF5A40-DD0F-4390-A2DC-32A92CF5F12C}" dt="2023-04-12T03:48:45.653" v="2158" actId="2696"/>
        <pc:sldMkLst>
          <pc:docMk/>
          <pc:sldMk cId="3331093884" sldId="425"/>
        </pc:sldMkLst>
        <pc:spChg chg="mod">
          <ac:chgData name="Jayanthi Ramasamy" userId="ae463b09142f5d50" providerId="LiveId" clId="{24EF5A40-DD0F-4390-A2DC-32A92CF5F12C}" dt="2023-04-12T03:47:12.531" v="2157" actId="6549"/>
          <ac:spMkLst>
            <pc:docMk/>
            <pc:sldMk cId="3331093884" sldId="425"/>
            <ac:spMk id="4" creationId="{21A19216-3B81-BB76-ABD9-5D5EF39F9378}"/>
          </ac:spMkLst>
        </pc:spChg>
      </pc:sldChg>
      <pc:sldChg chg="modSp add mod">
        <pc:chgData name="Jayanthi Ramasamy" userId="ae463b09142f5d50" providerId="LiveId" clId="{24EF5A40-DD0F-4390-A2DC-32A92CF5F12C}" dt="2023-04-12T09:47:18.688" v="2609" actId="12"/>
        <pc:sldMkLst>
          <pc:docMk/>
          <pc:sldMk cId="752476351" sldId="426"/>
        </pc:sldMkLst>
        <pc:spChg chg="mod">
          <ac:chgData name="Jayanthi Ramasamy" userId="ae463b09142f5d50" providerId="LiveId" clId="{24EF5A40-DD0F-4390-A2DC-32A92CF5F12C}" dt="2023-04-12T09:47:18.688" v="2609" actId="12"/>
          <ac:spMkLst>
            <pc:docMk/>
            <pc:sldMk cId="752476351" sldId="426"/>
            <ac:spMk id="3" creationId="{BB82AED0-B768-FBD1-0468-57B780A714B8}"/>
          </ac:spMkLst>
        </pc:spChg>
        <pc:spChg chg="mod">
          <ac:chgData name="Jayanthi Ramasamy" userId="ae463b09142f5d50" providerId="LiveId" clId="{24EF5A40-DD0F-4390-A2DC-32A92CF5F12C}" dt="2023-04-12T04:17:15.206" v="2332" actId="122"/>
          <ac:spMkLst>
            <pc:docMk/>
            <pc:sldMk cId="752476351" sldId="426"/>
            <ac:spMk id="4" creationId="{2EDA30EE-FF9B-4DD2-16D6-9C874EF63B33}"/>
          </ac:spMkLst>
        </pc:spChg>
      </pc:sldChg>
      <pc:sldChg chg="del">
        <pc:chgData name="Jayanthi Ramasamy" userId="ae463b09142f5d50" providerId="LiveId" clId="{24EF5A40-DD0F-4390-A2DC-32A92CF5F12C}" dt="2023-04-10T10:34:13.800" v="88" actId="47"/>
        <pc:sldMkLst>
          <pc:docMk/>
          <pc:sldMk cId="3437894987" sldId="426"/>
        </pc:sldMkLst>
      </pc:sldChg>
      <pc:sldChg chg="del">
        <pc:chgData name="Jayanthi Ramasamy" userId="ae463b09142f5d50" providerId="LiveId" clId="{24EF5A40-DD0F-4390-A2DC-32A92CF5F12C}" dt="2023-04-10T10:34:13.800" v="88" actId="47"/>
        <pc:sldMkLst>
          <pc:docMk/>
          <pc:sldMk cId="405177219" sldId="427"/>
        </pc:sldMkLst>
      </pc:sldChg>
      <pc:sldChg chg="modSp add mod">
        <pc:chgData name="Jayanthi Ramasamy" userId="ae463b09142f5d50" providerId="LiveId" clId="{24EF5A40-DD0F-4390-A2DC-32A92CF5F12C}" dt="2023-04-12T05:47:25.135" v="2482" actId="207"/>
        <pc:sldMkLst>
          <pc:docMk/>
          <pc:sldMk cId="570746820" sldId="427"/>
        </pc:sldMkLst>
        <pc:spChg chg="mod">
          <ac:chgData name="Jayanthi Ramasamy" userId="ae463b09142f5d50" providerId="LiveId" clId="{24EF5A40-DD0F-4390-A2DC-32A92CF5F12C}" dt="2023-04-12T05:47:25.135" v="2482" actId="207"/>
          <ac:spMkLst>
            <pc:docMk/>
            <pc:sldMk cId="570746820" sldId="427"/>
            <ac:spMk id="3" creationId="{BB82AED0-B768-FBD1-0468-57B780A714B8}"/>
          </ac:spMkLst>
        </pc:spChg>
      </pc:sldChg>
      <pc:sldChg chg="del">
        <pc:chgData name="Jayanthi Ramasamy" userId="ae463b09142f5d50" providerId="LiveId" clId="{24EF5A40-DD0F-4390-A2DC-32A92CF5F12C}" dt="2023-04-10T10:34:13.800" v="88" actId="47"/>
        <pc:sldMkLst>
          <pc:docMk/>
          <pc:sldMk cId="3159647991" sldId="428"/>
        </pc:sldMkLst>
      </pc:sldChg>
      <pc:sldChg chg="modSp add mod">
        <pc:chgData name="Jayanthi Ramasamy" userId="ae463b09142f5d50" providerId="LiveId" clId="{24EF5A40-DD0F-4390-A2DC-32A92CF5F12C}" dt="2023-04-12T09:47:27.006" v="2612" actId="20577"/>
        <pc:sldMkLst>
          <pc:docMk/>
          <pc:sldMk cId="3365196178" sldId="428"/>
        </pc:sldMkLst>
        <pc:spChg chg="mod">
          <ac:chgData name="Jayanthi Ramasamy" userId="ae463b09142f5d50" providerId="LiveId" clId="{24EF5A40-DD0F-4390-A2DC-32A92CF5F12C}" dt="2023-04-12T09:47:27.006" v="2612" actId="20577"/>
          <ac:spMkLst>
            <pc:docMk/>
            <pc:sldMk cId="3365196178" sldId="428"/>
            <ac:spMk id="3" creationId="{BB82AED0-B768-FBD1-0468-57B780A714B8}"/>
          </ac:spMkLst>
        </pc:spChg>
      </pc:sldChg>
      <pc:sldChg chg="del">
        <pc:chgData name="Jayanthi Ramasamy" userId="ae463b09142f5d50" providerId="LiveId" clId="{24EF5A40-DD0F-4390-A2DC-32A92CF5F12C}" dt="2023-04-10T10:34:13.800" v="88" actId="47"/>
        <pc:sldMkLst>
          <pc:docMk/>
          <pc:sldMk cId="1010731194" sldId="429"/>
        </pc:sldMkLst>
      </pc:sldChg>
      <pc:sldChg chg="modSp add mod">
        <pc:chgData name="Jayanthi Ramasamy" userId="ae463b09142f5d50" providerId="LiveId" clId="{24EF5A40-DD0F-4390-A2DC-32A92CF5F12C}" dt="2023-04-12T09:41:56.518" v="2565" actId="207"/>
        <pc:sldMkLst>
          <pc:docMk/>
          <pc:sldMk cId="1759716070" sldId="429"/>
        </pc:sldMkLst>
        <pc:spChg chg="mod">
          <ac:chgData name="Jayanthi Ramasamy" userId="ae463b09142f5d50" providerId="LiveId" clId="{24EF5A40-DD0F-4390-A2DC-32A92CF5F12C}" dt="2023-04-12T09:41:56.518" v="2565" actId="207"/>
          <ac:spMkLst>
            <pc:docMk/>
            <pc:sldMk cId="1759716070" sldId="429"/>
            <ac:spMk id="3" creationId="{BB82AED0-B768-FBD1-0468-57B780A714B8}"/>
          </ac:spMkLst>
        </pc:spChg>
      </pc:sldChg>
      <pc:sldChg chg="del">
        <pc:chgData name="Jayanthi Ramasamy" userId="ae463b09142f5d50" providerId="LiveId" clId="{24EF5A40-DD0F-4390-A2DC-32A92CF5F12C}" dt="2023-04-10T10:34:13.800" v="88" actId="47"/>
        <pc:sldMkLst>
          <pc:docMk/>
          <pc:sldMk cId="2127165566" sldId="430"/>
        </pc:sldMkLst>
      </pc:sldChg>
      <pc:sldChg chg="modSp add mod">
        <pc:chgData name="Jayanthi Ramasamy" userId="ae463b09142f5d50" providerId="LiveId" clId="{24EF5A40-DD0F-4390-A2DC-32A92CF5F12C}" dt="2023-04-12T09:59:57.285" v="2668" actId="20577"/>
        <pc:sldMkLst>
          <pc:docMk/>
          <pc:sldMk cId="3093212061" sldId="430"/>
        </pc:sldMkLst>
        <pc:spChg chg="mod">
          <ac:chgData name="Jayanthi Ramasamy" userId="ae463b09142f5d50" providerId="LiveId" clId="{24EF5A40-DD0F-4390-A2DC-32A92CF5F12C}" dt="2023-04-12T09:59:57.285" v="2668" actId="20577"/>
          <ac:spMkLst>
            <pc:docMk/>
            <pc:sldMk cId="3093212061" sldId="430"/>
            <ac:spMk id="3" creationId="{BB82AED0-B768-FBD1-0468-57B780A714B8}"/>
          </ac:spMkLst>
        </pc:spChg>
      </pc:sldChg>
      <pc:sldChg chg="delSp modSp add mod">
        <pc:chgData name="Jayanthi Ramasamy" userId="ae463b09142f5d50" providerId="LiveId" clId="{24EF5A40-DD0F-4390-A2DC-32A92CF5F12C}" dt="2023-04-12T10:10:35.041" v="2711" actId="1076"/>
        <pc:sldMkLst>
          <pc:docMk/>
          <pc:sldMk cId="3390389781" sldId="431"/>
        </pc:sldMkLst>
        <pc:spChg chg="mod">
          <ac:chgData name="Jayanthi Ramasamy" userId="ae463b09142f5d50" providerId="LiveId" clId="{24EF5A40-DD0F-4390-A2DC-32A92CF5F12C}" dt="2023-04-12T10:10:35.041" v="2711" actId="1076"/>
          <ac:spMkLst>
            <pc:docMk/>
            <pc:sldMk cId="3390389781" sldId="431"/>
            <ac:spMk id="3" creationId="{BB82AED0-B768-FBD1-0468-57B780A714B8}"/>
          </ac:spMkLst>
        </pc:spChg>
        <pc:spChg chg="del">
          <ac:chgData name="Jayanthi Ramasamy" userId="ae463b09142f5d50" providerId="LiveId" clId="{24EF5A40-DD0F-4390-A2DC-32A92CF5F12C}" dt="2023-04-12T10:10:31.547" v="2710" actId="21"/>
          <ac:spMkLst>
            <pc:docMk/>
            <pc:sldMk cId="3390389781" sldId="431"/>
            <ac:spMk id="4" creationId="{2EDA30EE-FF9B-4DD2-16D6-9C874EF63B33}"/>
          </ac:spMkLst>
        </pc:spChg>
      </pc:sldChg>
      <pc:sldChg chg="del">
        <pc:chgData name="Jayanthi Ramasamy" userId="ae463b09142f5d50" providerId="LiveId" clId="{24EF5A40-DD0F-4390-A2DC-32A92CF5F12C}" dt="2023-04-10T10:34:13.800" v="88" actId="47"/>
        <pc:sldMkLst>
          <pc:docMk/>
          <pc:sldMk cId="3391576080" sldId="431"/>
        </pc:sldMkLst>
      </pc:sldChg>
      <pc:sldChg chg="modSp add mod">
        <pc:chgData name="Jayanthi Ramasamy" userId="ae463b09142f5d50" providerId="LiveId" clId="{24EF5A40-DD0F-4390-A2DC-32A92CF5F12C}" dt="2023-04-15T03:40:53.033" v="2903" actId="20577"/>
        <pc:sldMkLst>
          <pc:docMk/>
          <pc:sldMk cId="1498352012" sldId="432"/>
        </pc:sldMkLst>
        <pc:spChg chg="mod">
          <ac:chgData name="Jayanthi Ramasamy" userId="ae463b09142f5d50" providerId="LiveId" clId="{24EF5A40-DD0F-4390-A2DC-32A92CF5F12C}" dt="2023-04-15T03:40:53.033" v="2903" actId="20577"/>
          <ac:spMkLst>
            <pc:docMk/>
            <pc:sldMk cId="1498352012" sldId="432"/>
            <ac:spMk id="3" creationId="{BB82AED0-B768-FBD1-0468-57B780A714B8}"/>
          </ac:spMkLst>
        </pc:spChg>
        <pc:spChg chg="mod">
          <ac:chgData name="Jayanthi Ramasamy" userId="ae463b09142f5d50" providerId="LiveId" clId="{24EF5A40-DD0F-4390-A2DC-32A92CF5F12C}" dt="2023-04-12T10:13:16.016" v="2722" actId="20577"/>
          <ac:spMkLst>
            <pc:docMk/>
            <pc:sldMk cId="1498352012" sldId="432"/>
            <ac:spMk id="4" creationId="{2EDA30EE-FF9B-4DD2-16D6-9C874EF63B33}"/>
          </ac:spMkLst>
        </pc:spChg>
      </pc:sldChg>
      <pc:sldChg chg="del">
        <pc:chgData name="Jayanthi Ramasamy" userId="ae463b09142f5d50" providerId="LiveId" clId="{24EF5A40-DD0F-4390-A2DC-32A92CF5F12C}" dt="2023-04-10T10:34:13.800" v="88" actId="47"/>
        <pc:sldMkLst>
          <pc:docMk/>
          <pc:sldMk cId="1597630015" sldId="432"/>
        </pc:sldMkLst>
      </pc:sldChg>
      <pc:sldChg chg="delSp modSp add mod">
        <pc:chgData name="Jayanthi Ramasamy" userId="ae463b09142f5d50" providerId="LiveId" clId="{24EF5A40-DD0F-4390-A2DC-32A92CF5F12C}" dt="2023-04-15T03:50:48.272" v="2993" actId="20577"/>
        <pc:sldMkLst>
          <pc:docMk/>
          <pc:sldMk cId="733638194" sldId="433"/>
        </pc:sldMkLst>
        <pc:spChg chg="mod">
          <ac:chgData name="Jayanthi Ramasamy" userId="ae463b09142f5d50" providerId="LiveId" clId="{24EF5A40-DD0F-4390-A2DC-32A92CF5F12C}" dt="2023-04-15T03:50:48.272" v="2993" actId="20577"/>
          <ac:spMkLst>
            <pc:docMk/>
            <pc:sldMk cId="733638194" sldId="433"/>
            <ac:spMk id="3" creationId="{BB82AED0-B768-FBD1-0468-57B780A714B8}"/>
          </ac:spMkLst>
        </pc:spChg>
        <pc:spChg chg="del">
          <ac:chgData name="Jayanthi Ramasamy" userId="ae463b09142f5d50" providerId="LiveId" clId="{24EF5A40-DD0F-4390-A2DC-32A92CF5F12C}" dt="2023-04-15T03:49:14.192" v="2967" actId="21"/>
          <ac:spMkLst>
            <pc:docMk/>
            <pc:sldMk cId="733638194" sldId="433"/>
            <ac:spMk id="4" creationId="{2EDA30EE-FF9B-4DD2-16D6-9C874EF63B33}"/>
          </ac:spMkLst>
        </pc:spChg>
      </pc:sldChg>
      <pc:sldChg chg="del">
        <pc:chgData name="Jayanthi Ramasamy" userId="ae463b09142f5d50" providerId="LiveId" clId="{24EF5A40-DD0F-4390-A2DC-32A92CF5F12C}" dt="2023-04-10T10:34:13.800" v="88" actId="47"/>
        <pc:sldMkLst>
          <pc:docMk/>
          <pc:sldMk cId="995656481" sldId="433"/>
        </pc:sldMkLst>
      </pc:sldChg>
      <pc:sldChg chg="modSp add del mod">
        <pc:chgData name="Jayanthi Ramasamy" userId="ae463b09142f5d50" providerId="LiveId" clId="{24EF5A40-DD0F-4390-A2DC-32A92CF5F12C}" dt="2023-04-15T03:51:32.084" v="2999" actId="2696"/>
        <pc:sldMkLst>
          <pc:docMk/>
          <pc:sldMk cId="454071415" sldId="434"/>
        </pc:sldMkLst>
        <pc:spChg chg="mod">
          <ac:chgData name="Jayanthi Ramasamy" userId="ae463b09142f5d50" providerId="LiveId" clId="{24EF5A40-DD0F-4390-A2DC-32A92CF5F12C}" dt="2023-04-15T03:51:26.582" v="2998" actId="6549"/>
          <ac:spMkLst>
            <pc:docMk/>
            <pc:sldMk cId="454071415" sldId="434"/>
            <ac:spMk id="3" creationId="{BB82AED0-B768-FBD1-0468-57B780A714B8}"/>
          </ac:spMkLst>
        </pc:spChg>
      </pc:sldChg>
      <pc:sldChg chg="modSp mod">
        <pc:chgData name="Jayanthi Ramasamy" userId="ae463b09142f5d50" providerId="LiveId" clId="{24EF5A40-DD0F-4390-A2DC-32A92CF5F12C}" dt="2023-04-15T03:57:50.934" v="3148" actId="20577"/>
        <pc:sldMkLst>
          <pc:docMk/>
          <pc:sldMk cId="1605998675" sldId="434"/>
        </pc:sldMkLst>
        <pc:spChg chg="mod">
          <ac:chgData name="Jayanthi Ramasamy" userId="ae463b09142f5d50" providerId="LiveId" clId="{24EF5A40-DD0F-4390-A2DC-32A92CF5F12C}" dt="2023-04-15T03:57:50.934" v="3148" actId="20577"/>
          <ac:spMkLst>
            <pc:docMk/>
            <pc:sldMk cId="1605998675" sldId="434"/>
            <ac:spMk id="3" creationId="{BB82AED0-B768-FBD1-0468-57B780A714B8}"/>
          </ac:spMkLst>
        </pc:spChg>
        <pc:spChg chg="mod">
          <ac:chgData name="Jayanthi Ramasamy" userId="ae463b09142f5d50" providerId="LiveId" clId="{24EF5A40-DD0F-4390-A2DC-32A92CF5F12C}" dt="2023-04-15T03:52:09.038" v="3006" actId="404"/>
          <ac:spMkLst>
            <pc:docMk/>
            <pc:sldMk cId="1605998675" sldId="434"/>
            <ac:spMk id="4" creationId="{2EDA30EE-FF9B-4DD2-16D6-9C874EF63B33}"/>
          </ac:spMkLst>
        </pc:spChg>
      </pc:sldChg>
      <pc:sldChg chg="del">
        <pc:chgData name="Jayanthi Ramasamy" userId="ae463b09142f5d50" providerId="LiveId" clId="{24EF5A40-DD0F-4390-A2DC-32A92CF5F12C}" dt="2023-04-10T10:34:13.800" v="88" actId="47"/>
        <pc:sldMkLst>
          <pc:docMk/>
          <pc:sldMk cId="1744332329" sldId="434"/>
        </pc:sldMkLst>
      </pc:sldChg>
      <pc:sldChg chg="modSp add mod">
        <pc:chgData name="Jayanthi Ramasamy" userId="ae463b09142f5d50" providerId="LiveId" clId="{24EF5A40-DD0F-4390-A2DC-32A92CF5F12C}" dt="2023-04-15T04:00:58.297" v="3261" actId="403"/>
        <pc:sldMkLst>
          <pc:docMk/>
          <pc:sldMk cId="595796894" sldId="435"/>
        </pc:sldMkLst>
        <pc:spChg chg="mod">
          <ac:chgData name="Jayanthi Ramasamy" userId="ae463b09142f5d50" providerId="LiveId" clId="{24EF5A40-DD0F-4390-A2DC-32A92CF5F12C}" dt="2023-04-15T04:00:58.297" v="3261" actId="403"/>
          <ac:spMkLst>
            <pc:docMk/>
            <pc:sldMk cId="595796894" sldId="435"/>
            <ac:spMk id="3" creationId="{BB82AED0-B768-FBD1-0468-57B780A714B8}"/>
          </ac:spMkLst>
        </pc:spChg>
      </pc:sldChg>
      <pc:sldChg chg="add del">
        <pc:chgData name="Jayanthi Ramasamy" userId="ae463b09142f5d50" providerId="LiveId" clId="{24EF5A40-DD0F-4390-A2DC-32A92CF5F12C}" dt="2023-04-15T03:51:47.837" v="3003"/>
        <pc:sldMkLst>
          <pc:docMk/>
          <pc:sldMk cId="992031119" sldId="435"/>
        </pc:sldMkLst>
      </pc:sldChg>
      <pc:sldChg chg="del">
        <pc:chgData name="Jayanthi Ramasamy" userId="ae463b09142f5d50" providerId="LiveId" clId="{24EF5A40-DD0F-4390-A2DC-32A92CF5F12C}" dt="2023-04-10T10:34:13.800" v="88" actId="47"/>
        <pc:sldMkLst>
          <pc:docMk/>
          <pc:sldMk cId="3348895199" sldId="435"/>
        </pc:sldMkLst>
      </pc:sldChg>
      <pc:sldChg chg="modSp add del mod">
        <pc:chgData name="Jayanthi Ramasamy" userId="ae463b09142f5d50" providerId="LiveId" clId="{24EF5A40-DD0F-4390-A2DC-32A92CF5F12C}" dt="2023-04-17T18:33:18.848" v="3390" actId="2696"/>
        <pc:sldMkLst>
          <pc:docMk/>
          <pc:sldMk cId="186113481" sldId="436"/>
        </pc:sldMkLst>
        <pc:spChg chg="mod">
          <ac:chgData name="Jayanthi Ramasamy" userId="ae463b09142f5d50" providerId="LiveId" clId="{24EF5A40-DD0F-4390-A2DC-32A92CF5F12C}" dt="2023-04-17T18:30:14.474" v="3340" actId="20577"/>
          <ac:spMkLst>
            <pc:docMk/>
            <pc:sldMk cId="186113481" sldId="436"/>
            <ac:spMk id="3" creationId="{BB82AED0-B768-FBD1-0468-57B780A714B8}"/>
          </ac:spMkLst>
        </pc:spChg>
        <pc:spChg chg="mod">
          <ac:chgData name="Jayanthi Ramasamy" userId="ae463b09142f5d50" providerId="LiveId" clId="{24EF5A40-DD0F-4390-A2DC-32A92CF5F12C}" dt="2023-04-15T04:01:37.678" v="3268"/>
          <ac:spMkLst>
            <pc:docMk/>
            <pc:sldMk cId="186113481" sldId="436"/>
            <ac:spMk id="4" creationId="{2EDA30EE-FF9B-4DD2-16D6-9C874EF63B33}"/>
          </ac:spMkLst>
        </pc:spChg>
      </pc:sldChg>
      <pc:sldChg chg="del">
        <pc:chgData name="Jayanthi Ramasamy" userId="ae463b09142f5d50" providerId="LiveId" clId="{24EF5A40-DD0F-4390-A2DC-32A92CF5F12C}" dt="2023-04-10T10:34:13.800" v="88" actId="47"/>
        <pc:sldMkLst>
          <pc:docMk/>
          <pc:sldMk cId="1965061761" sldId="436"/>
        </pc:sldMkLst>
      </pc:sldChg>
      <pc:sldChg chg="del">
        <pc:chgData name="Jayanthi Ramasamy" userId="ae463b09142f5d50" providerId="LiveId" clId="{24EF5A40-DD0F-4390-A2DC-32A92CF5F12C}" dt="2023-04-17T18:33:35.912" v="3391" actId="2696"/>
        <pc:sldMkLst>
          <pc:docMk/>
          <pc:sldMk cId="4007494554" sldId="436"/>
        </pc:sldMkLst>
      </pc:sldChg>
      <pc:sldChg chg="modSp add mod">
        <pc:chgData name="Jayanthi Ramasamy" userId="ae463b09142f5d50" providerId="LiveId" clId="{24EF5A40-DD0F-4390-A2DC-32A92CF5F12C}" dt="2023-04-17T18:36:49.162" v="3402" actId="255"/>
        <pc:sldMkLst>
          <pc:docMk/>
          <pc:sldMk cId="1908495776" sldId="437"/>
        </pc:sldMkLst>
        <pc:spChg chg="mod">
          <ac:chgData name="Jayanthi Ramasamy" userId="ae463b09142f5d50" providerId="LiveId" clId="{24EF5A40-DD0F-4390-A2DC-32A92CF5F12C}" dt="2023-04-17T18:36:49.162" v="3402" actId="255"/>
          <ac:spMkLst>
            <pc:docMk/>
            <pc:sldMk cId="1908495776" sldId="437"/>
            <ac:spMk id="3" creationId="{BB82AED0-B768-FBD1-0468-57B780A714B8}"/>
          </ac:spMkLst>
        </pc:spChg>
      </pc:sldChg>
      <pc:sldChg chg="del">
        <pc:chgData name="Jayanthi Ramasamy" userId="ae463b09142f5d50" providerId="LiveId" clId="{24EF5A40-DD0F-4390-A2DC-32A92CF5F12C}" dt="2023-04-10T10:34:13.800" v="88" actId="47"/>
        <pc:sldMkLst>
          <pc:docMk/>
          <pc:sldMk cId="3016171866" sldId="437"/>
        </pc:sldMkLst>
      </pc:sldChg>
      <pc:sldChg chg="add del">
        <pc:chgData name="Jayanthi Ramasamy" userId="ae463b09142f5d50" providerId="LiveId" clId="{24EF5A40-DD0F-4390-A2DC-32A92CF5F12C}" dt="2023-04-17T18:33:57.995" v="3392" actId="2696"/>
        <pc:sldMkLst>
          <pc:docMk/>
          <pc:sldMk cId="43736283" sldId="438"/>
        </pc:sldMkLst>
      </pc:sldChg>
      <pc:sldChg chg="del">
        <pc:chgData name="Jayanthi Ramasamy" userId="ae463b09142f5d50" providerId="LiveId" clId="{24EF5A40-DD0F-4390-A2DC-32A92CF5F12C}" dt="2023-04-10T10:34:13.800" v="88" actId="47"/>
        <pc:sldMkLst>
          <pc:docMk/>
          <pc:sldMk cId="2386153649" sldId="438"/>
        </pc:sldMkLst>
      </pc:sldChg>
      <pc:sldChg chg="modSp mod">
        <pc:chgData name="Jayanthi Ramasamy" userId="ae463b09142f5d50" providerId="LiveId" clId="{24EF5A40-DD0F-4390-A2DC-32A92CF5F12C}" dt="2023-04-17T18:34:06.047" v="3395" actId="20577"/>
        <pc:sldMkLst>
          <pc:docMk/>
          <pc:sldMk cId="3434534229" sldId="438"/>
        </pc:sldMkLst>
        <pc:spChg chg="mod">
          <ac:chgData name="Jayanthi Ramasamy" userId="ae463b09142f5d50" providerId="LiveId" clId="{24EF5A40-DD0F-4390-A2DC-32A92CF5F12C}" dt="2023-04-17T18:34:06.047" v="3395" actId="20577"/>
          <ac:spMkLst>
            <pc:docMk/>
            <pc:sldMk cId="3434534229" sldId="438"/>
            <ac:spMk id="3" creationId="{BB82AED0-B768-FBD1-0468-57B780A714B8}"/>
          </ac:spMkLst>
        </pc:spChg>
      </pc:sldChg>
      <pc:sldChg chg="add del">
        <pc:chgData name="Jayanthi Ramasamy" userId="ae463b09142f5d50" providerId="LiveId" clId="{24EF5A40-DD0F-4390-A2DC-32A92CF5F12C}" dt="2023-04-15T09:41:55.258" v="3319" actId="2696"/>
        <pc:sldMkLst>
          <pc:docMk/>
          <pc:sldMk cId="3638688072" sldId="438"/>
        </pc:sldMkLst>
      </pc:sldChg>
      <pc:sldChg chg="del">
        <pc:chgData name="Jayanthi Ramasamy" userId="ae463b09142f5d50" providerId="LiveId" clId="{24EF5A40-DD0F-4390-A2DC-32A92CF5F12C}" dt="2023-04-10T10:34:13.800" v="88" actId="47"/>
        <pc:sldMkLst>
          <pc:docMk/>
          <pc:sldMk cId="4148602223" sldId="439"/>
        </pc:sldMkLst>
      </pc:sldChg>
      <pc:sldChg chg="del">
        <pc:chgData name="Jayanthi Ramasamy" userId="ae463b09142f5d50" providerId="LiveId" clId="{24EF5A40-DD0F-4390-A2DC-32A92CF5F12C}" dt="2023-04-10T10:34:13.800" v="88" actId="47"/>
        <pc:sldMkLst>
          <pc:docMk/>
          <pc:sldMk cId="129360153" sldId="442"/>
        </pc:sldMkLst>
      </pc:sldChg>
      <pc:sldChg chg="del">
        <pc:chgData name="Jayanthi Ramasamy" userId="ae463b09142f5d50" providerId="LiveId" clId="{24EF5A40-DD0F-4390-A2DC-32A92CF5F12C}" dt="2023-04-10T10:34:13.800" v="88" actId="47"/>
        <pc:sldMkLst>
          <pc:docMk/>
          <pc:sldMk cId="2560593076" sldId="443"/>
        </pc:sldMkLst>
      </pc:sldChg>
      <pc:sldChg chg="del">
        <pc:chgData name="Jayanthi Ramasamy" userId="ae463b09142f5d50" providerId="LiveId" clId="{24EF5A40-DD0F-4390-A2DC-32A92CF5F12C}" dt="2023-04-10T10:34:13.800" v="88" actId="47"/>
        <pc:sldMkLst>
          <pc:docMk/>
          <pc:sldMk cId="243999382" sldId="444"/>
        </pc:sldMkLst>
      </pc:sldChg>
      <pc:sldChg chg="del">
        <pc:chgData name="Jayanthi Ramasamy" userId="ae463b09142f5d50" providerId="LiveId" clId="{24EF5A40-DD0F-4390-A2DC-32A92CF5F12C}" dt="2023-04-10T10:34:13.800" v="88" actId="47"/>
        <pc:sldMkLst>
          <pc:docMk/>
          <pc:sldMk cId="3856013443" sldId="445"/>
        </pc:sldMkLst>
      </pc:sldChg>
      <pc:sldChg chg="del">
        <pc:chgData name="Jayanthi Ramasamy" userId="ae463b09142f5d50" providerId="LiveId" clId="{24EF5A40-DD0F-4390-A2DC-32A92CF5F12C}" dt="2023-04-10T10:34:13.800" v="88" actId="47"/>
        <pc:sldMkLst>
          <pc:docMk/>
          <pc:sldMk cId="2114766216" sldId="446"/>
        </pc:sldMkLst>
      </pc:sldChg>
      <pc:sldChg chg="del">
        <pc:chgData name="Jayanthi Ramasamy" userId="ae463b09142f5d50" providerId="LiveId" clId="{24EF5A40-DD0F-4390-A2DC-32A92CF5F12C}" dt="2023-04-10T10:34:13.800" v="88" actId="47"/>
        <pc:sldMkLst>
          <pc:docMk/>
          <pc:sldMk cId="476693466" sldId="447"/>
        </pc:sldMkLst>
      </pc:sldChg>
      <pc:sldChg chg="del">
        <pc:chgData name="Jayanthi Ramasamy" userId="ae463b09142f5d50" providerId="LiveId" clId="{24EF5A40-DD0F-4390-A2DC-32A92CF5F12C}" dt="2023-04-10T10:34:13.800" v="88" actId="47"/>
        <pc:sldMkLst>
          <pc:docMk/>
          <pc:sldMk cId="2765104372" sldId="448"/>
        </pc:sldMkLst>
      </pc:sldChg>
      <pc:sldMasterChg chg="setBg modSldLayout">
        <pc:chgData name="Jayanthi Ramasamy" userId="ae463b09142f5d50" providerId="LiveId" clId="{24EF5A40-DD0F-4390-A2DC-32A92CF5F12C}" dt="2023-04-11T10:14:03.510" v="1694"/>
        <pc:sldMasterMkLst>
          <pc:docMk/>
          <pc:sldMasterMk cId="0" sldId="2147483648"/>
        </pc:sldMasterMkLst>
        <pc:sldLayoutChg chg="setBg">
          <pc:chgData name="Jayanthi Ramasamy" userId="ae463b09142f5d50" providerId="LiveId" clId="{24EF5A40-DD0F-4390-A2DC-32A92CF5F12C}" dt="2023-04-11T10:14:03.510" v="1694"/>
          <pc:sldLayoutMkLst>
            <pc:docMk/>
            <pc:sldMasterMk cId="0" sldId="2147483648"/>
            <pc:sldLayoutMk cId="2030947733" sldId="2147483781"/>
          </pc:sldLayoutMkLst>
        </pc:sldLayoutChg>
        <pc:sldLayoutChg chg="setBg">
          <pc:chgData name="Jayanthi Ramasamy" userId="ae463b09142f5d50" providerId="LiveId" clId="{24EF5A40-DD0F-4390-A2DC-32A92CF5F12C}" dt="2023-04-11T10:14:03.510" v="1694"/>
          <pc:sldLayoutMkLst>
            <pc:docMk/>
            <pc:sldMasterMk cId="0" sldId="2147483648"/>
            <pc:sldLayoutMk cId="125999461" sldId="2147483782"/>
          </pc:sldLayoutMkLst>
        </pc:sldLayoutChg>
        <pc:sldLayoutChg chg="setBg">
          <pc:chgData name="Jayanthi Ramasamy" userId="ae463b09142f5d50" providerId="LiveId" clId="{24EF5A40-DD0F-4390-A2DC-32A92CF5F12C}" dt="2023-04-11T10:14:03.510" v="1694"/>
          <pc:sldLayoutMkLst>
            <pc:docMk/>
            <pc:sldMasterMk cId="0" sldId="2147483648"/>
            <pc:sldLayoutMk cId="2862347355" sldId="2147483783"/>
          </pc:sldLayoutMkLst>
        </pc:sldLayoutChg>
        <pc:sldLayoutChg chg="setBg">
          <pc:chgData name="Jayanthi Ramasamy" userId="ae463b09142f5d50" providerId="LiveId" clId="{24EF5A40-DD0F-4390-A2DC-32A92CF5F12C}" dt="2023-04-11T10:14:03.510" v="1694"/>
          <pc:sldLayoutMkLst>
            <pc:docMk/>
            <pc:sldMasterMk cId="0" sldId="2147483648"/>
            <pc:sldLayoutMk cId="1179333533" sldId="2147483784"/>
          </pc:sldLayoutMkLst>
        </pc:sldLayoutChg>
        <pc:sldLayoutChg chg="setBg">
          <pc:chgData name="Jayanthi Ramasamy" userId="ae463b09142f5d50" providerId="LiveId" clId="{24EF5A40-DD0F-4390-A2DC-32A92CF5F12C}" dt="2023-04-11T10:14:03.510" v="1694"/>
          <pc:sldLayoutMkLst>
            <pc:docMk/>
            <pc:sldMasterMk cId="0" sldId="2147483648"/>
            <pc:sldLayoutMk cId="2283210713" sldId="2147483785"/>
          </pc:sldLayoutMkLst>
        </pc:sldLayoutChg>
        <pc:sldLayoutChg chg="setBg">
          <pc:chgData name="Jayanthi Ramasamy" userId="ae463b09142f5d50" providerId="LiveId" clId="{24EF5A40-DD0F-4390-A2DC-32A92CF5F12C}" dt="2023-04-11T10:14:03.510" v="1694"/>
          <pc:sldLayoutMkLst>
            <pc:docMk/>
            <pc:sldMasterMk cId="0" sldId="2147483648"/>
            <pc:sldLayoutMk cId="2266257987" sldId="2147483786"/>
          </pc:sldLayoutMkLst>
        </pc:sldLayoutChg>
        <pc:sldLayoutChg chg="setBg">
          <pc:chgData name="Jayanthi Ramasamy" userId="ae463b09142f5d50" providerId="LiveId" clId="{24EF5A40-DD0F-4390-A2DC-32A92CF5F12C}" dt="2023-04-11T10:14:03.510" v="1694"/>
          <pc:sldLayoutMkLst>
            <pc:docMk/>
            <pc:sldMasterMk cId="0" sldId="2147483648"/>
            <pc:sldLayoutMk cId="2097710822" sldId="2147483787"/>
          </pc:sldLayoutMkLst>
        </pc:sldLayoutChg>
        <pc:sldLayoutChg chg="setBg">
          <pc:chgData name="Jayanthi Ramasamy" userId="ae463b09142f5d50" providerId="LiveId" clId="{24EF5A40-DD0F-4390-A2DC-32A92CF5F12C}" dt="2023-04-11T10:14:03.510" v="1694"/>
          <pc:sldLayoutMkLst>
            <pc:docMk/>
            <pc:sldMasterMk cId="0" sldId="2147483648"/>
            <pc:sldLayoutMk cId="2403916357" sldId="2147483788"/>
          </pc:sldLayoutMkLst>
        </pc:sldLayoutChg>
        <pc:sldLayoutChg chg="setBg">
          <pc:chgData name="Jayanthi Ramasamy" userId="ae463b09142f5d50" providerId="LiveId" clId="{24EF5A40-DD0F-4390-A2DC-32A92CF5F12C}" dt="2023-04-11T10:14:03.510" v="1694"/>
          <pc:sldLayoutMkLst>
            <pc:docMk/>
            <pc:sldMasterMk cId="0" sldId="2147483648"/>
            <pc:sldLayoutMk cId="137465655" sldId="214748378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Marcador de encabezado">
            <a:extLst>
              <a:ext uri="{FF2B5EF4-FFF2-40B4-BE49-F238E27FC236}">
                <a16:creationId xmlns:a16="http://schemas.microsoft.com/office/drawing/2014/main" id="{3A40A191-E8B1-9B62-3FFF-E4F7F97B26D1}"/>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es-UY"/>
          </a:p>
        </p:txBody>
      </p:sp>
      <p:sp>
        <p:nvSpPr>
          <p:cNvPr id="3" name="2 Marcador de fecha">
            <a:extLst>
              <a:ext uri="{FF2B5EF4-FFF2-40B4-BE49-F238E27FC236}">
                <a16:creationId xmlns:a16="http://schemas.microsoft.com/office/drawing/2014/main" id="{3B16FE87-81E3-C98E-352F-4B329E339FDE}"/>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CDF3A925-3E3C-4F7A-ADBA-65EE5111A1F2}" type="datetimeFigureOut">
              <a:rPr lang="es-UY"/>
              <a:pPr>
                <a:defRPr/>
              </a:pPr>
              <a:t>18/4/2023</a:t>
            </a:fld>
            <a:endParaRPr lang="es-UY"/>
          </a:p>
        </p:txBody>
      </p:sp>
      <p:sp>
        <p:nvSpPr>
          <p:cNvPr id="4" name="3 Marcador de imagen de diapositiva">
            <a:extLst>
              <a:ext uri="{FF2B5EF4-FFF2-40B4-BE49-F238E27FC236}">
                <a16:creationId xmlns:a16="http://schemas.microsoft.com/office/drawing/2014/main" id="{9A533837-16F1-FC47-5826-3ED68035276E}"/>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s-UY" noProof="0"/>
          </a:p>
        </p:txBody>
      </p:sp>
      <p:sp>
        <p:nvSpPr>
          <p:cNvPr id="5" name="4 Marcador de notas">
            <a:extLst>
              <a:ext uri="{FF2B5EF4-FFF2-40B4-BE49-F238E27FC236}">
                <a16:creationId xmlns:a16="http://schemas.microsoft.com/office/drawing/2014/main" id="{8F6624B5-69D6-2335-8306-4F3BADC61E91}"/>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UY" noProof="0"/>
          </a:p>
        </p:txBody>
      </p:sp>
      <p:sp>
        <p:nvSpPr>
          <p:cNvPr id="6" name="5 Marcador de pie de página">
            <a:extLst>
              <a:ext uri="{FF2B5EF4-FFF2-40B4-BE49-F238E27FC236}">
                <a16:creationId xmlns:a16="http://schemas.microsoft.com/office/drawing/2014/main" id="{E893AACF-3CCD-5BD6-67CF-1958E9A2B72E}"/>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es-UY"/>
          </a:p>
        </p:txBody>
      </p:sp>
      <p:sp>
        <p:nvSpPr>
          <p:cNvPr id="7" name="6 Marcador de número de diapositiva">
            <a:extLst>
              <a:ext uri="{FF2B5EF4-FFF2-40B4-BE49-F238E27FC236}">
                <a16:creationId xmlns:a16="http://schemas.microsoft.com/office/drawing/2014/main" id="{08ED4DF3-0982-8456-1A08-54596DB97CEA}"/>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43038CA-B8DD-4E4D-B09F-89943ADBAA3B}" type="slidenum">
              <a:rPr lang="es-UY" altLang="en-US"/>
              <a:pPr>
                <a:defRPr/>
              </a:pPr>
              <a:t>‹#›</a:t>
            </a:fld>
            <a:endParaRPr lang="es-UY"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Marcador de imagen de diapositiva">
            <a:extLst>
              <a:ext uri="{FF2B5EF4-FFF2-40B4-BE49-F238E27FC236}">
                <a16:creationId xmlns:a16="http://schemas.microsoft.com/office/drawing/2014/main" id="{46A60A55-DF27-0624-ADD4-AD45065A0C0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2 Marcador de notas">
            <a:extLst>
              <a:ext uri="{FF2B5EF4-FFF2-40B4-BE49-F238E27FC236}">
                <a16:creationId xmlns:a16="http://schemas.microsoft.com/office/drawing/2014/main" id="{798D49C2-2F2B-5EB8-38F7-0428006DD3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UY" altLang="en-US"/>
          </a:p>
        </p:txBody>
      </p:sp>
      <p:sp>
        <p:nvSpPr>
          <p:cNvPr id="11268" name="3 Marcador de número de diapositiva">
            <a:extLst>
              <a:ext uri="{FF2B5EF4-FFF2-40B4-BE49-F238E27FC236}">
                <a16:creationId xmlns:a16="http://schemas.microsoft.com/office/drawing/2014/main" id="{D1C722EE-7D50-EC77-B47F-9582C45ADFB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20D63B3-4535-4873-929A-59AA32DE5029}" type="slidenum">
              <a:rPr lang="es-UY" altLang="en-US" smtClean="0">
                <a:latin typeface="Arial" panose="020B0604020202020204" pitchFamily="34" charset="0"/>
              </a:rPr>
              <a:pPr>
                <a:spcBef>
                  <a:spcPct val="0"/>
                </a:spcBef>
              </a:pPr>
              <a:t>1</a:t>
            </a:fld>
            <a:endParaRPr lang="es-UY"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a:extLst>
              <a:ext uri="{FF2B5EF4-FFF2-40B4-BE49-F238E27FC236}">
                <a16:creationId xmlns:a16="http://schemas.microsoft.com/office/drawing/2014/main" id="{549D31E3-E91B-9927-A1F2-F90EED3F424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2 Marcador de notas">
            <a:extLst>
              <a:ext uri="{FF2B5EF4-FFF2-40B4-BE49-F238E27FC236}">
                <a16:creationId xmlns:a16="http://schemas.microsoft.com/office/drawing/2014/main" id="{0A75BCF7-D1CB-796B-032B-19E3BB524BA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UY" altLang="en-US"/>
          </a:p>
        </p:txBody>
      </p:sp>
      <p:sp>
        <p:nvSpPr>
          <p:cNvPr id="13316" name="3 Marcador de número de diapositiva">
            <a:extLst>
              <a:ext uri="{FF2B5EF4-FFF2-40B4-BE49-F238E27FC236}">
                <a16:creationId xmlns:a16="http://schemas.microsoft.com/office/drawing/2014/main" id="{55091FF5-DADE-8C77-2F4C-2A13698327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8FF119F-231A-4238-A196-C38432DCE515}" type="slidenum">
              <a:rPr lang="es-UY" altLang="en-US" smtClean="0">
                <a:latin typeface="Arial" panose="020B0604020202020204" pitchFamily="34" charset="0"/>
              </a:rPr>
              <a:pPr>
                <a:spcBef>
                  <a:spcPct val="0"/>
                </a:spcBef>
              </a:pPr>
              <a:t>2</a:t>
            </a:fld>
            <a:endParaRPr lang="es-UY"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C9AEFD-96D8-720C-A0FD-980485C25407}"/>
              </a:ext>
            </a:extLst>
          </p:cNvPr>
          <p:cNvSpPr/>
          <p:nvPr userDrawn="1"/>
        </p:nvSpPr>
        <p:spPr>
          <a:xfrm>
            <a:off x="8172450" y="6669088"/>
            <a:ext cx="936625" cy="18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solidFill>
                <a:schemeClr val="bg1"/>
              </a:solidFill>
            </a:endParaRPr>
          </a:p>
        </p:txBody>
      </p:sp>
      <p:sp>
        <p:nvSpPr>
          <p:cNvPr id="2" name="1 Título"/>
          <p:cNvSpPr>
            <a:spLocks noGrp="1"/>
          </p:cNvSpPr>
          <p:nvPr>
            <p:ph type="ctrTitle"/>
          </p:nvPr>
        </p:nvSpPr>
        <p:spPr>
          <a:xfrm>
            <a:off x="685800" y="2130425"/>
            <a:ext cx="7772400" cy="1470025"/>
          </a:xfrm>
        </p:spPr>
        <p:txBody>
          <a:bodyPr/>
          <a:lstStyle>
            <a:lvl1pPr>
              <a:defRPr sz="4000">
                <a:solidFill>
                  <a:srgbClr val="002060"/>
                </a:solidFill>
                <a:latin typeface="Times New Roman" panose="02020603050405020304" pitchFamily="18" charset="0"/>
                <a:cs typeface="Times New Roman" panose="02020603050405020304" pitchFamily="18" charset="0"/>
              </a:defRPr>
            </a:lvl1pPr>
          </a:lstStyle>
          <a:p>
            <a:r>
              <a:rPr lang="es-ES"/>
              <a:t>Haga clic para modificar el estilo de título del patrón</a:t>
            </a:r>
            <a:endParaRPr lang="es-UY"/>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rgbClr val="002060"/>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UY"/>
          </a:p>
        </p:txBody>
      </p:sp>
    </p:spTree>
    <p:extLst>
      <p:ext uri="{BB962C8B-B14F-4D97-AF65-F5344CB8AC3E}">
        <p14:creationId xmlns:p14="http://schemas.microsoft.com/office/powerpoint/2010/main" val="2403916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y objetos">
    <p:spTree>
      <p:nvGrpSpPr>
        <p:cNvPr id="1" name=""/>
        <p:cNvGrpSpPr/>
        <p:nvPr/>
      </p:nvGrpSpPr>
      <p:grpSpPr>
        <a:xfrm>
          <a:off x="0" y="0"/>
          <a:ext cx="0" cy="0"/>
          <a:chOff x="0" y="0"/>
          <a:chExt cx="0" cy="0"/>
        </a:xfrm>
      </p:grpSpPr>
      <p:sp>
        <p:nvSpPr>
          <p:cNvPr id="4" name="Rounded Rectangle 7">
            <a:extLst>
              <a:ext uri="{FF2B5EF4-FFF2-40B4-BE49-F238E27FC236}">
                <a16:creationId xmlns:a16="http://schemas.microsoft.com/office/drawing/2014/main" id="{0E2638EA-C6C9-6AD3-000C-6806D198DA8F}"/>
              </a:ext>
            </a:extLst>
          </p:cNvPr>
          <p:cNvSpPr/>
          <p:nvPr userDrawn="1"/>
        </p:nvSpPr>
        <p:spPr>
          <a:xfrm>
            <a:off x="468313" y="260350"/>
            <a:ext cx="8207375" cy="865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2" name="1 Título"/>
          <p:cNvSpPr>
            <a:spLocks noGrp="1"/>
          </p:cNvSpPr>
          <p:nvPr>
            <p:ph type="title"/>
          </p:nvPr>
        </p:nvSpPr>
        <p:spPr>
          <a:xfrm>
            <a:off x="457200" y="274638"/>
            <a:ext cx="8229600" cy="778098"/>
          </a:xfrm>
          <a:effectLst/>
        </p:spPr>
        <p:txBody>
          <a:bodyPr/>
          <a:lstStyle>
            <a:lvl1pPr>
              <a:defRPr sz="2800">
                <a:solidFill>
                  <a:srgbClr val="002060"/>
                </a:solidFill>
              </a:defRPr>
            </a:lvl1pPr>
          </a:lstStyle>
          <a:p>
            <a:endParaRPr lang="es-UY"/>
          </a:p>
        </p:txBody>
      </p:sp>
      <p:sp>
        <p:nvSpPr>
          <p:cNvPr id="3" name="2 Marcador de contenido"/>
          <p:cNvSpPr>
            <a:spLocks noGrp="1"/>
          </p:cNvSpPr>
          <p:nvPr>
            <p:ph idx="1"/>
          </p:nvPr>
        </p:nvSpPr>
        <p:spPr>
          <a:xfrm>
            <a:off x="457200" y="1196752"/>
            <a:ext cx="8229600" cy="4929411"/>
          </a:xfrm>
        </p:spPr>
        <p:txBody>
          <a:bodyPr/>
          <a:lstStyle>
            <a:lvl1pPr algn="just">
              <a:defRPr sz="2800">
                <a:solidFill>
                  <a:srgbClr val="002060"/>
                </a:solidFill>
              </a:defRPr>
            </a:lvl1pPr>
            <a:lvl2pPr algn="just">
              <a:defRPr sz="2400">
                <a:solidFill>
                  <a:srgbClr val="002060"/>
                </a:solidFill>
              </a:defRPr>
            </a:lvl2pPr>
            <a:lvl3pPr algn="just">
              <a:defRPr>
                <a:solidFill>
                  <a:srgbClr val="002060"/>
                </a:solidFill>
              </a:defRPr>
            </a:lvl3pPr>
            <a:lvl4pPr algn="just">
              <a:defRPr>
                <a:solidFill>
                  <a:srgbClr val="002060"/>
                </a:solidFill>
              </a:defRPr>
            </a:lvl4pPr>
            <a:lvl5pPr algn="just">
              <a:defRPr>
                <a:solidFill>
                  <a:srgbClr val="002060"/>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5" name="Date Placeholder 4">
            <a:extLst>
              <a:ext uri="{FF2B5EF4-FFF2-40B4-BE49-F238E27FC236}">
                <a16:creationId xmlns:a16="http://schemas.microsoft.com/office/drawing/2014/main" id="{39096653-2516-56CC-6718-80744F87F4B6}"/>
              </a:ext>
            </a:extLst>
          </p:cNvPr>
          <p:cNvSpPr>
            <a:spLocks noGrp="1" noChangeArrowheads="1"/>
          </p:cNvSpPr>
          <p:nvPr>
            <p:ph type="dt" sz="half" idx="10"/>
          </p:nvPr>
        </p:nvSpPr>
        <p:spPr/>
        <p:txBody>
          <a:bodyPr/>
          <a:lstStyle>
            <a:lvl1pPr>
              <a:defRPr/>
            </a:lvl1pPr>
          </a:lstStyle>
          <a:p>
            <a:pPr>
              <a:defRPr/>
            </a:pPr>
            <a:endParaRPr lang="es-ES"/>
          </a:p>
        </p:txBody>
      </p:sp>
      <p:sp>
        <p:nvSpPr>
          <p:cNvPr id="6" name="Footer Placeholder 5">
            <a:extLst>
              <a:ext uri="{FF2B5EF4-FFF2-40B4-BE49-F238E27FC236}">
                <a16:creationId xmlns:a16="http://schemas.microsoft.com/office/drawing/2014/main" id="{2982355B-110E-8AD1-8563-FC825DFAE9E5}"/>
              </a:ext>
            </a:extLst>
          </p:cNvPr>
          <p:cNvSpPr>
            <a:spLocks noGrp="1" noChangeArrowheads="1"/>
          </p:cNvSpPr>
          <p:nvPr>
            <p:ph type="ftr" sz="quarter" idx="11"/>
          </p:nvPr>
        </p:nvSpPr>
        <p:spPr/>
        <p:txBody>
          <a:bodyPr/>
          <a:lstStyle>
            <a:lvl1pPr>
              <a:defRPr/>
            </a:lvl1pPr>
          </a:lstStyle>
          <a:p>
            <a:pPr>
              <a:defRPr/>
            </a:pPr>
            <a:endParaRPr lang="es-ES"/>
          </a:p>
        </p:txBody>
      </p:sp>
      <p:sp>
        <p:nvSpPr>
          <p:cNvPr id="7" name="Slide Number Placeholder 6">
            <a:extLst>
              <a:ext uri="{FF2B5EF4-FFF2-40B4-BE49-F238E27FC236}">
                <a16:creationId xmlns:a16="http://schemas.microsoft.com/office/drawing/2014/main" id="{97E9822F-F59B-4056-DBFA-A60D8FCF4037}"/>
              </a:ext>
            </a:extLst>
          </p:cNvPr>
          <p:cNvSpPr>
            <a:spLocks noGrp="1" noChangeArrowheads="1"/>
          </p:cNvSpPr>
          <p:nvPr>
            <p:ph type="sldNum" sz="quarter" idx="12"/>
          </p:nvPr>
        </p:nvSpPr>
        <p:spPr/>
        <p:txBody>
          <a:bodyPr/>
          <a:lstStyle>
            <a:lvl1pPr>
              <a:defRPr/>
            </a:lvl1pPr>
          </a:lstStyle>
          <a:p>
            <a:pPr>
              <a:defRPr/>
            </a:pPr>
            <a:fld id="{58E0C9BA-0D49-4534-A4EA-4B1A273A18C3}" type="slidenum">
              <a:rPr lang="es-ES" altLang="en-US"/>
              <a:pPr>
                <a:defRPr/>
              </a:pPr>
              <a:t>‹#›</a:t>
            </a:fld>
            <a:endParaRPr lang="es-ES" altLang="en-US"/>
          </a:p>
        </p:txBody>
      </p:sp>
    </p:spTree>
    <p:extLst>
      <p:ext uri="{BB962C8B-B14F-4D97-AF65-F5344CB8AC3E}">
        <p14:creationId xmlns:p14="http://schemas.microsoft.com/office/powerpoint/2010/main" val="137465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solidFill>
                  <a:srgbClr val="002060"/>
                </a:solidFill>
              </a:defRPr>
            </a:lvl1pPr>
          </a:lstStyle>
          <a:p>
            <a:r>
              <a:rPr lang="es-ES"/>
              <a:t>Haga clic para modificar el estilo de título del patrón</a:t>
            </a:r>
            <a:endParaRPr lang="es-UY"/>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rgbClr val="002060"/>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4">
            <a:extLst>
              <a:ext uri="{FF2B5EF4-FFF2-40B4-BE49-F238E27FC236}">
                <a16:creationId xmlns:a16="http://schemas.microsoft.com/office/drawing/2014/main" id="{78E75BFD-26FE-817C-D9F3-D8FA7C5B1041}"/>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600226DD-F099-A592-00AA-E594BEFC55F2}"/>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3EE855C6-7C46-9A9B-8B10-B974DF7D5094}"/>
              </a:ext>
            </a:extLst>
          </p:cNvPr>
          <p:cNvSpPr>
            <a:spLocks noGrp="1" noChangeArrowheads="1"/>
          </p:cNvSpPr>
          <p:nvPr>
            <p:ph type="sldNum" sz="quarter" idx="12"/>
          </p:nvPr>
        </p:nvSpPr>
        <p:spPr>
          <a:ln/>
        </p:spPr>
        <p:txBody>
          <a:bodyPr/>
          <a:lstStyle>
            <a:lvl1pPr>
              <a:defRPr/>
            </a:lvl1pPr>
          </a:lstStyle>
          <a:p>
            <a:pPr>
              <a:defRPr/>
            </a:pPr>
            <a:fld id="{B30D9350-7650-4FF5-9174-3CB07D69AA81}" type="slidenum">
              <a:rPr lang="es-ES" altLang="en-US"/>
              <a:pPr>
                <a:defRPr/>
              </a:pPr>
              <a:t>‹#›</a:t>
            </a:fld>
            <a:endParaRPr lang="es-ES" altLang="en-US"/>
          </a:p>
        </p:txBody>
      </p:sp>
    </p:spTree>
    <p:extLst>
      <p:ext uri="{BB962C8B-B14F-4D97-AF65-F5344CB8AC3E}">
        <p14:creationId xmlns:p14="http://schemas.microsoft.com/office/powerpoint/2010/main" val="2030947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002060"/>
                </a:solidFill>
              </a:defRPr>
            </a:lvl1pPr>
          </a:lstStyle>
          <a:p>
            <a:r>
              <a:rPr lang="es-ES"/>
              <a:t>Haga clic para modificar el estilo de título del patrón</a:t>
            </a:r>
            <a:endParaRPr lang="es-UY"/>
          </a:p>
        </p:txBody>
      </p:sp>
      <p:sp>
        <p:nvSpPr>
          <p:cNvPr id="3" name="2 Marcador de contenido"/>
          <p:cNvSpPr>
            <a:spLocks noGrp="1"/>
          </p:cNvSpPr>
          <p:nvPr>
            <p:ph sz="half" idx="1"/>
          </p:nvPr>
        </p:nvSpPr>
        <p:spPr>
          <a:xfrm>
            <a:off x="457200" y="1600200"/>
            <a:ext cx="4038600" cy="4525963"/>
          </a:xfrm>
        </p:spPr>
        <p:txBody>
          <a:bodyPr/>
          <a:lstStyle>
            <a:lvl1pPr>
              <a:defRPr sz="2800">
                <a:solidFill>
                  <a:srgbClr val="002060"/>
                </a:solidFill>
              </a:defRPr>
            </a:lvl1pPr>
            <a:lvl2pPr>
              <a:defRPr sz="2400">
                <a:solidFill>
                  <a:srgbClr val="002060"/>
                </a:solidFill>
              </a:defRPr>
            </a:lvl2pPr>
            <a:lvl3pPr>
              <a:defRPr sz="2000">
                <a:solidFill>
                  <a:srgbClr val="002060"/>
                </a:solidFill>
              </a:defRPr>
            </a:lvl3pPr>
            <a:lvl4pPr>
              <a:defRPr sz="1800">
                <a:solidFill>
                  <a:srgbClr val="002060"/>
                </a:solidFill>
              </a:defRPr>
            </a:lvl4pPr>
            <a:lvl5pPr>
              <a:defRPr sz="1800">
                <a:solidFill>
                  <a:srgbClr val="002060"/>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4" name="3 Marcador de contenido"/>
          <p:cNvSpPr>
            <a:spLocks noGrp="1"/>
          </p:cNvSpPr>
          <p:nvPr>
            <p:ph sz="half" idx="2"/>
          </p:nvPr>
        </p:nvSpPr>
        <p:spPr>
          <a:xfrm>
            <a:off x="4648200" y="1600200"/>
            <a:ext cx="4038600" cy="4525963"/>
          </a:xfrm>
        </p:spPr>
        <p:txBody>
          <a:bodyPr/>
          <a:lstStyle>
            <a:lvl1pPr>
              <a:defRPr sz="2800">
                <a:solidFill>
                  <a:srgbClr val="002060"/>
                </a:solidFill>
              </a:defRPr>
            </a:lvl1pPr>
            <a:lvl2pPr>
              <a:defRPr sz="2400">
                <a:solidFill>
                  <a:srgbClr val="002060"/>
                </a:solidFill>
              </a:defRPr>
            </a:lvl2pPr>
            <a:lvl3pPr>
              <a:defRPr sz="2000">
                <a:solidFill>
                  <a:srgbClr val="002060"/>
                </a:solidFill>
              </a:defRPr>
            </a:lvl3pPr>
            <a:lvl4pPr>
              <a:defRPr sz="1800">
                <a:solidFill>
                  <a:srgbClr val="002060"/>
                </a:solidFill>
              </a:defRPr>
            </a:lvl4pPr>
            <a:lvl5pPr>
              <a:defRPr sz="1800">
                <a:solidFill>
                  <a:srgbClr val="002060"/>
                </a:solidFill>
              </a:defRPr>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5" name="Rectangle 4">
            <a:extLst>
              <a:ext uri="{FF2B5EF4-FFF2-40B4-BE49-F238E27FC236}">
                <a16:creationId xmlns:a16="http://schemas.microsoft.com/office/drawing/2014/main" id="{50410B28-D881-4067-B465-97114B3F1006}"/>
              </a:ext>
            </a:extLst>
          </p:cNvPr>
          <p:cNvSpPr>
            <a:spLocks noGrp="1" noChangeArrowheads="1"/>
          </p:cNvSpPr>
          <p:nvPr>
            <p:ph type="dt" sz="half" idx="10"/>
          </p:nvPr>
        </p:nvSpPr>
        <p:spPr>
          <a:ln/>
        </p:spPr>
        <p:txBody>
          <a:bodyPr/>
          <a:lstStyle>
            <a:lvl1pPr>
              <a:defRPr/>
            </a:lvl1pPr>
          </a:lstStyle>
          <a:p>
            <a:pPr>
              <a:defRPr/>
            </a:pPr>
            <a:endParaRPr lang="es-ES"/>
          </a:p>
        </p:txBody>
      </p:sp>
      <p:sp>
        <p:nvSpPr>
          <p:cNvPr id="6" name="Rectangle 5">
            <a:extLst>
              <a:ext uri="{FF2B5EF4-FFF2-40B4-BE49-F238E27FC236}">
                <a16:creationId xmlns:a16="http://schemas.microsoft.com/office/drawing/2014/main" id="{6669E261-9303-7819-2F6C-6FEFBDC3882B}"/>
              </a:ext>
            </a:extLst>
          </p:cNvPr>
          <p:cNvSpPr>
            <a:spLocks noGrp="1" noChangeArrowheads="1"/>
          </p:cNvSpPr>
          <p:nvPr>
            <p:ph type="ftr" sz="quarter" idx="11"/>
          </p:nvPr>
        </p:nvSpPr>
        <p:spPr>
          <a:ln/>
        </p:spPr>
        <p:txBody>
          <a:bodyPr/>
          <a:lstStyle>
            <a:lvl1pPr>
              <a:defRPr/>
            </a:lvl1pPr>
          </a:lstStyle>
          <a:p>
            <a:pPr>
              <a:defRPr/>
            </a:pPr>
            <a:endParaRPr lang="es-ES"/>
          </a:p>
        </p:txBody>
      </p:sp>
      <p:sp>
        <p:nvSpPr>
          <p:cNvPr id="7" name="Rectangle 6">
            <a:extLst>
              <a:ext uri="{FF2B5EF4-FFF2-40B4-BE49-F238E27FC236}">
                <a16:creationId xmlns:a16="http://schemas.microsoft.com/office/drawing/2014/main" id="{4AC09E8E-7B9C-5846-92A8-7CB79E44A3C9}"/>
              </a:ext>
            </a:extLst>
          </p:cNvPr>
          <p:cNvSpPr>
            <a:spLocks noGrp="1" noChangeArrowheads="1"/>
          </p:cNvSpPr>
          <p:nvPr>
            <p:ph type="sldNum" sz="quarter" idx="12"/>
          </p:nvPr>
        </p:nvSpPr>
        <p:spPr>
          <a:ln/>
        </p:spPr>
        <p:txBody>
          <a:bodyPr/>
          <a:lstStyle>
            <a:lvl1pPr>
              <a:defRPr/>
            </a:lvl1pPr>
          </a:lstStyle>
          <a:p>
            <a:pPr>
              <a:defRPr/>
            </a:pPr>
            <a:fld id="{9FBF5E00-D03F-48E3-9011-ECA31D417937}" type="slidenum">
              <a:rPr lang="es-ES" altLang="en-US"/>
              <a:pPr>
                <a:defRPr/>
              </a:pPr>
              <a:t>‹#›</a:t>
            </a:fld>
            <a:endParaRPr lang="es-ES" altLang="en-US"/>
          </a:p>
        </p:txBody>
      </p:sp>
    </p:spTree>
    <p:extLst>
      <p:ext uri="{BB962C8B-B14F-4D97-AF65-F5344CB8AC3E}">
        <p14:creationId xmlns:p14="http://schemas.microsoft.com/office/powerpoint/2010/main" val="125999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UY"/>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7" name="Rectangle 4">
            <a:extLst>
              <a:ext uri="{FF2B5EF4-FFF2-40B4-BE49-F238E27FC236}">
                <a16:creationId xmlns:a16="http://schemas.microsoft.com/office/drawing/2014/main" id="{5DE2CA63-67ED-DA56-38D0-40510D073AF5}"/>
              </a:ext>
            </a:extLst>
          </p:cNvPr>
          <p:cNvSpPr>
            <a:spLocks noGrp="1" noChangeArrowheads="1"/>
          </p:cNvSpPr>
          <p:nvPr>
            <p:ph type="dt" sz="half" idx="10"/>
          </p:nvPr>
        </p:nvSpPr>
        <p:spPr>
          <a:ln/>
        </p:spPr>
        <p:txBody>
          <a:bodyPr/>
          <a:lstStyle>
            <a:lvl1pPr>
              <a:defRPr/>
            </a:lvl1pPr>
          </a:lstStyle>
          <a:p>
            <a:pPr>
              <a:defRPr/>
            </a:pPr>
            <a:endParaRPr lang="es-ES"/>
          </a:p>
        </p:txBody>
      </p:sp>
      <p:sp>
        <p:nvSpPr>
          <p:cNvPr id="8" name="Rectangle 5">
            <a:extLst>
              <a:ext uri="{FF2B5EF4-FFF2-40B4-BE49-F238E27FC236}">
                <a16:creationId xmlns:a16="http://schemas.microsoft.com/office/drawing/2014/main" id="{81512C9D-8EBA-D80B-7AD4-18D0931763D7}"/>
              </a:ext>
            </a:extLst>
          </p:cNvPr>
          <p:cNvSpPr>
            <a:spLocks noGrp="1" noChangeArrowheads="1"/>
          </p:cNvSpPr>
          <p:nvPr>
            <p:ph type="ftr" sz="quarter" idx="11"/>
          </p:nvPr>
        </p:nvSpPr>
        <p:spPr>
          <a:ln/>
        </p:spPr>
        <p:txBody>
          <a:bodyPr/>
          <a:lstStyle>
            <a:lvl1pPr>
              <a:defRPr/>
            </a:lvl1pPr>
          </a:lstStyle>
          <a:p>
            <a:pPr>
              <a:defRPr/>
            </a:pPr>
            <a:endParaRPr lang="es-ES"/>
          </a:p>
        </p:txBody>
      </p:sp>
      <p:sp>
        <p:nvSpPr>
          <p:cNvPr id="9" name="Rectangle 6">
            <a:extLst>
              <a:ext uri="{FF2B5EF4-FFF2-40B4-BE49-F238E27FC236}">
                <a16:creationId xmlns:a16="http://schemas.microsoft.com/office/drawing/2014/main" id="{EC04BC32-F0FB-D0AB-5704-595ECC27B1B1}"/>
              </a:ext>
            </a:extLst>
          </p:cNvPr>
          <p:cNvSpPr>
            <a:spLocks noGrp="1" noChangeArrowheads="1"/>
          </p:cNvSpPr>
          <p:nvPr>
            <p:ph type="sldNum" sz="quarter" idx="12"/>
          </p:nvPr>
        </p:nvSpPr>
        <p:spPr>
          <a:ln/>
        </p:spPr>
        <p:txBody>
          <a:bodyPr/>
          <a:lstStyle>
            <a:lvl1pPr>
              <a:defRPr/>
            </a:lvl1pPr>
          </a:lstStyle>
          <a:p>
            <a:pPr>
              <a:defRPr/>
            </a:pPr>
            <a:fld id="{FD247C05-09F3-47D5-93A0-CE5587F3D90D}" type="slidenum">
              <a:rPr lang="es-ES" altLang="en-US"/>
              <a:pPr>
                <a:defRPr/>
              </a:pPr>
              <a:t>‹#›</a:t>
            </a:fld>
            <a:endParaRPr lang="es-ES" altLang="en-US"/>
          </a:p>
        </p:txBody>
      </p:sp>
    </p:spTree>
    <p:extLst>
      <p:ext uri="{BB962C8B-B14F-4D97-AF65-F5344CB8AC3E}">
        <p14:creationId xmlns:p14="http://schemas.microsoft.com/office/powerpoint/2010/main" val="2862347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solidFill>
                  <a:srgbClr val="002060"/>
                </a:solidFill>
              </a:defRPr>
            </a:lvl1pPr>
          </a:lstStyle>
          <a:p>
            <a:r>
              <a:rPr lang="es-ES"/>
              <a:t>Haga clic para modificar el estilo de título del patrón</a:t>
            </a:r>
            <a:endParaRPr lang="es-UY"/>
          </a:p>
        </p:txBody>
      </p:sp>
      <p:sp>
        <p:nvSpPr>
          <p:cNvPr id="3" name="2 Marcador de contenido"/>
          <p:cNvSpPr>
            <a:spLocks noGrp="1"/>
          </p:cNvSpPr>
          <p:nvPr>
            <p:ph idx="1"/>
          </p:nvPr>
        </p:nvSpPr>
        <p:spPr>
          <a:xfrm>
            <a:off x="3575050" y="273050"/>
            <a:ext cx="5111750" cy="5853113"/>
          </a:xfrm>
        </p:spPr>
        <p:txBody>
          <a:bodyPr/>
          <a:lstStyle>
            <a:lvl1pPr>
              <a:defRPr sz="3200">
                <a:solidFill>
                  <a:srgbClr val="002060"/>
                </a:solidFill>
              </a:defRPr>
            </a:lvl1pPr>
            <a:lvl2pPr>
              <a:defRPr sz="2800">
                <a:solidFill>
                  <a:srgbClr val="002060"/>
                </a:solidFill>
              </a:defRPr>
            </a:lvl2pPr>
            <a:lvl3pPr>
              <a:defRPr sz="2400">
                <a:solidFill>
                  <a:srgbClr val="002060"/>
                </a:solidFill>
              </a:defRPr>
            </a:lvl3pPr>
            <a:lvl4pPr>
              <a:defRPr sz="2000">
                <a:solidFill>
                  <a:srgbClr val="002060"/>
                </a:solidFill>
              </a:defRPr>
            </a:lvl4pPr>
            <a:lvl5pPr>
              <a:defRPr sz="2000">
                <a:solidFill>
                  <a:srgbClr val="002060"/>
                </a:solidFill>
              </a:defRPr>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solidFill>
                  <a:srgbClr val="00206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a:extLst>
              <a:ext uri="{FF2B5EF4-FFF2-40B4-BE49-F238E27FC236}">
                <a16:creationId xmlns:a16="http://schemas.microsoft.com/office/drawing/2014/main" id="{1F5BB094-3270-4144-CB9C-101E1219EA40}"/>
              </a:ext>
            </a:extLst>
          </p:cNvPr>
          <p:cNvSpPr>
            <a:spLocks noGrp="1" noChangeArrowheads="1"/>
          </p:cNvSpPr>
          <p:nvPr>
            <p:ph type="dt" sz="half" idx="10"/>
          </p:nvPr>
        </p:nvSpPr>
        <p:spPr>
          <a:ln/>
        </p:spPr>
        <p:txBody>
          <a:bodyPr/>
          <a:lstStyle>
            <a:lvl1pPr>
              <a:defRPr/>
            </a:lvl1pPr>
          </a:lstStyle>
          <a:p>
            <a:pPr>
              <a:defRPr/>
            </a:pPr>
            <a:endParaRPr lang="es-ES"/>
          </a:p>
        </p:txBody>
      </p:sp>
      <p:sp>
        <p:nvSpPr>
          <p:cNvPr id="6" name="Rectangle 5">
            <a:extLst>
              <a:ext uri="{FF2B5EF4-FFF2-40B4-BE49-F238E27FC236}">
                <a16:creationId xmlns:a16="http://schemas.microsoft.com/office/drawing/2014/main" id="{9568AF21-1F71-CE29-4D17-82615935CEB1}"/>
              </a:ext>
            </a:extLst>
          </p:cNvPr>
          <p:cNvSpPr>
            <a:spLocks noGrp="1" noChangeArrowheads="1"/>
          </p:cNvSpPr>
          <p:nvPr>
            <p:ph type="ftr" sz="quarter" idx="11"/>
          </p:nvPr>
        </p:nvSpPr>
        <p:spPr>
          <a:ln/>
        </p:spPr>
        <p:txBody>
          <a:bodyPr/>
          <a:lstStyle>
            <a:lvl1pPr>
              <a:defRPr/>
            </a:lvl1pPr>
          </a:lstStyle>
          <a:p>
            <a:pPr>
              <a:defRPr/>
            </a:pPr>
            <a:endParaRPr lang="es-ES"/>
          </a:p>
        </p:txBody>
      </p:sp>
      <p:sp>
        <p:nvSpPr>
          <p:cNvPr id="7" name="Rectangle 6">
            <a:extLst>
              <a:ext uri="{FF2B5EF4-FFF2-40B4-BE49-F238E27FC236}">
                <a16:creationId xmlns:a16="http://schemas.microsoft.com/office/drawing/2014/main" id="{7CD6CD01-7782-7C65-4F46-13535E2506C4}"/>
              </a:ext>
            </a:extLst>
          </p:cNvPr>
          <p:cNvSpPr>
            <a:spLocks noGrp="1" noChangeArrowheads="1"/>
          </p:cNvSpPr>
          <p:nvPr>
            <p:ph type="sldNum" sz="quarter" idx="12"/>
          </p:nvPr>
        </p:nvSpPr>
        <p:spPr>
          <a:ln/>
        </p:spPr>
        <p:txBody>
          <a:bodyPr/>
          <a:lstStyle>
            <a:lvl1pPr>
              <a:defRPr/>
            </a:lvl1pPr>
          </a:lstStyle>
          <a:p>
            <a:pPr>
              <a:defRPr/>
            </a:pPr>
            <a:fld id="{76DCD8CE-EF78-41D6-83ED-0A5517125EF3}" type="slidenum">
              <a:rPr lang="es-ES" altLang="en-US"/>
              <a:pPr>
                <a:defRPr/>
              </a:pPr>
              <a:t>‹#›</a:t>
            </a:fld>
            <a:endParaRPr lang="es-ES" altLang="en-US"/>
          </a:p>
        </p:txBody>
      </p:sp>
    </p:spTree>
    <p:extLst>
      <p:ext uri="{BB962C8B-B14F-4D97-AF65-F5344CB8AC3E}">
        <p14:creationId xmlns:p14="http://schemas.microsoft.com/office/powerpoint/2010/main" val="117933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solidFill>
                  <a:srgbClr val="002060"/>
                </a:solidFill>
              </a:defRPr>
            </a:lvl1pPr>
          </a:lstStyle>
          <a:p>
            <a:r>
              <a:rPr lang="es-ES"/>
              <a:t>Haga clic para modificar el estilo de título del patrón</a:t>
            </a:r>
            <a:endParaRPr lang="es-UY"/>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UY"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solidFill>
                  <a:srgbClr val="00206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a:extLst>
              <a:ext uri="{FF2B5EF4-FFF2-40B4-BE49-F238E27FC236}">
                <a16:creationId xmlns:a16="http://schemas.microsoft.com/office/drawing/2014/main" id="{92859DF8-4120-97E7-2911-B9B9EF286B53}"/>
              </a:ext>
            </a:extLst>
          </p:cNvPr>
          <p:cNvSpPr>
            <a:spLocks noGrp="1" noChangeArrowheads="1"/>
          </p:cNvSpPr>
          <p:nvPr>
            <p:ph type="dt" sz="half" idx="10"/>
          </p:nvPr>
        </p:nvSpPr>
        <p:spPr>
          <a:ln/>
        </p:spPr>
        <p:txBody>
          <a:bodyPr/>
          <a:lstStyle>
            <a:lvl1pPr>
              <a:defRPr/>
            </a:lvl1pPr>
          </a:lstStyle>
          <a:p>
            <a:pPr>
              <a:defRPr/>
            </a:pPr>
            <a:endParaRPr lang="es-ES"/>
          </a:p>
        </p:txBody>
      </p:sp>
      <p:sp>
        <p:nvSpPr>
          <p:cNvPr id="6" name="Rectangle 5">
            <a:extLst>
              <a:ext uri="{FF2B5EF4-FFF2-40B4-BE49-F238E27FC236}">
                <a16:creationId xmlns:a16="http://schemas.microsoft.com/office/drawing/2014/main" id="{94AF4022-2C10-E1D2-E410-549FFABB631B}"/>
              </a:ext>
            </a:extLst>
          </p:cNvPr>
          <p:cNvSpPr>
            <a:spLocks noGrp="1" noChangeArrowheads="1"/>
          </p:cNvSpPr>
          <p:nvPr>
            <p:ph type="ftr" sz="quarter" idx="11"/>
          </p:nvPr>
        </p:nvSpPr>
        <p:spPr>
          <a:ln/>
        </p:spPr>
        <p:txBody>
          <a:bodyPr/>
          <a:lstStyle>
            <a:lvl1pPr>
              <a:defRPr/>
            </a:lvl1pPr>
          </a:lstStyle>
          <a:p>
            <a:pPr>
              <a:defRPr/>
            </a:pPr>
            <a:endParaRPr lang="es-ES"/>
          </a:p>
        </p:txBody>
      </p:sp>
      <p:sp>
        <p:nvSpPr>
          <p:cNvPr id="7" name="Rectangle 6">
            <a:extLst>
              <a:ext uri="{FF2B5EF4-FFF2-40B4-BE49-F238E27FC236}">
                <a16:creationId xmlns:a16="http://schemas.microsoft.com/office/drawing/2014/main" id="{80FC4219-D661-4288-8F9B-2589E42C45B7}"/>
              </a:ext>
            </a:extLst>
          </p:cNvPr>
          <p:cNvSpPr>
            <a:spLocks noGrp="1" noChangeArrowheads="1"/>
          </p:cNvSpPr>
          <p:nvPr>
            <p:ph type="sldNum" sz="quarter" idx="12"/>
          </p:nvPr>
        </p:nvSpPr>
        <p:spPr>
          <a:ln/>
        </p:spPr>
        <p:txBody>
          <a:bodyPr/>
          <a:lstStyle>
            <a:lvl1pPr>
              <a:defRPr/>
            </a:lvl1pPr>
          </a:lstStyle>
          <a:p>
            <a:pPr>
              <a:defRPr/>
            </a:pPr>
            <a:fld id="{E9D48D2C-183B-4611-8D49-6500FD8A2275}" type="slidenum">
              <a:rPr lang="es-ES" altLang="en-US"/>
              <a:pPr>
                <a:defRPr/>
              </a:pPr>
              <a:t>‹#›</a:t>
            </a:fld>
            <a:endParaRPr lang="es-ES" altLang="en-US"/>
          </a:p>
        </p:txBody>
      </p:sp>
    </p:spTree>
    <p:extLst>
      <p:ext uri="{BB962C8B-B14F-4D97-AF65-F5344CB8AC3E}">
        <p14:creationId xmlns:p14="http://schemas.microsoft.com/office/powerpoint/2010/main" val="228321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002060"/>
                </a:solidFill>
              </a:defRPr>
            </a:lvl1pPr>
          </a:lstStyle>
          <a:p>
            <a:r>
              <a:rPr lang="es-ES"/>
              <a:t>Haga clic para modificar el estilo de título del patrón</a:t>
            </a:r>
            <a:endParaRPr lang="es-UY"/>
          </a:p>
        </p:txBody>
      </p:sp>
      <p:sp>
        <p:nvSpPr>
          <p:cNvPr id="3" name="2 Marcador de texto vertical"/>
          <p:cNvSpPr>
            <a:spLocks noGrp="1"/>
          </p:cNvSpPr>
          <p:nvPr>
            <p:ph type="body" orient="vert" idx="1"/>
          </p:nvPr>
        </p:nvSpPr>
        <p:spPr/>
        <p:txBody>
          <a:bodyPr vert="eaVert"/>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4" name="Rectangle 4">
            <a:extLst>
              <a:ext uri="{FF2B5EF4-FFF2-40B4-BE49-F238E27FC236}">
                <a16:creationId xmlns:a16="http://schemas.microsoft.com/office/drawing/2014/main" id="{7AD9F733-11B7-16F7-5DF9-A0D524A34003}"/>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2F9C3E9E-4A52-D1A9-D9E3-0B3020E8D4CD}"/>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43CCF941-1673-1E6A-C2E5-AA7E1B4F723F}"/>
              </a:ext>
            </a:extLst>
          </p:cNvPr>
          <p:cNvSpPr>
            <a:spLocks noGrp="1" noChangeArrowheads="1"/>
          </p:cNvSpPr>
          <p:nvPr>
            <p:ph type="sldNum" sz="quarter" idx="12"/>
          </p:nvPr>
        </p:nvSpPr>
        <p:spPr>
          <a:ln/>
        </p:spPr>
        <p:txBody>
          <a:bodyPr/>
          <a:lstStyle>
            <a:lvl1pPr>
              <a:defRPr/>
            </a:lvl1pPr>
          </a:lstStyle>
          <a:p>
            <a:pPr>
              <a:defRPr/>
            </a:pPr>
            <a:fld id="{3CA08C9F-00AD-4EC2-B779-CF73918693AF}" type="slidenum">
              <a:rPr lang="es-ES" altLang="en-US"/>
              <a:pPr>
                <a:defRPr/>
              </a:pPr>
              <a:t>‹#›</a:t>
            </a:fld>
            <a:endParaRPr lang="es-ES" altLang="en-US"/>
          </a:p>
        </p:txBody>
      </p:sp>
    </p:spTree>
    <p:extLst>
      <p:ext uri="{BB962C8B-B14F-4D97-AF65-F5344CB8AC3E}">
        <p14:creationId xmlns:p14="http://schemas.microsoft.com/office/powerpoint/2010/main" val="2266257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lvl1pPr>
              <a:defRPr>
                <a:solidFill>
                  <a:srgbClr val="002060"/>
                </a:solidFill>
              </a:defRPr>
            </a:lvl1pPr>
          </a:lstStyle>
          <a:p>
            <a:r>
              <a:rPr lang="es-ES"/>
              <a:t>Haga clic para modificar el estilo de título del patrón</a:t>
            </a:r>
            <a:endParaRPr lang="es-UY"/>
          </a:p>
        </p:txBody>
      </p:sp>
      <p:sp>
        <p:nvSpPr>
          <p:cNvPr id="3" name="2 Marcador de texto vertical"/>
          <p:cNvSpPr>
            <a:spLocks noGrp="1"/>
          </p:cNvSpPr>
          <p:nvPr>
            <p:ph type="body" orient="vert" idx="1"/>
          </p:nvPr>
        </p:nvSpPr>
        <p:spPr>
          <a:xfrm>
            <a:off x="457200" y="274638"/>
            <a:ext cx="6019800" cy="5851525"/>
          </a:xfrm>
        </p:spPr>
        <p:txBody>
          <a:bodyPr vert="eaVert"/>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4" name="Rectangle 4">
            <a:extLst>
              <a:ext uri="{FF2B5EF4-FFF2-40B4-BE49-F238E27FC236}">
                <a16:creationId xmlns:a16="http://schemas.microsoft.com/office/drawing/2014/main" id="{FD839D0D-5EB4-E922-14F1-4B70BF509112}"/>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F592F3DE-BBDA-76AF-1B21-A65A323D8D99}"/>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2AD4E75D-86B3-AF28-5606-A98E32C67762}"/>
              </a:ext>
            </a:extLst>
          </p:cNvPr>
          <p:cNvSpPr>
            <a:spLocks noGrp="1" noChangeArrowheads="1"/>
          </p:cNvSpPr>
          <p:nvPr>
            <p:ph type="sldNum" sz="quarter" idx="12"/>
          </p:nvPr>
        </p:nvSpPr>
        <p:spPr>
          <a:ln/>
        </p:spPr>
        <p:txBody>
          <a:bodyPr/>
          <a:lstStyle>
            <a:lvl1pPr>
              <a:defRPr/>
            </a:lvl1pPr>
          </a:lstStyle>
          <a:p>
            <a:pPr>
              <a:defRPr/>
            </a:pPr>
            <a:fld id="{E4933DF1-74A3-4ED2-80FD-A67041EFE785}" type="slidenum">
              <a:rPr lang="es-ES" altLang="en-US"/>
              <a:pPr>
                <a:defRPr/>
              </a:pPr>
              <a:t>‹#›</a:t>
            </a:fld>
            <a:endParaRPr lang="es-ES" altLang="en-US"/>
          </a:p>
        </p:txBody>
      </p:sp>
    </p:spTree>
    <p:extLst>
      <p:ext uri="{BB962C8B-B14F-4D97-AF65-F5344CB8AC3E}">
        <p14:creationId xmlns:p14="http://schemas.microsoft.com/office/powerpoint/2010/main" val="2097710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90000"/>
          </a:schemeClr>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FD00E21-E950-0896-E990-7A6A3CEA7542}"/>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a:extLst>
              <a:ext uri="{FF2B5EF4-FFF2-40B4-BE49-F238E27FC236}">
                <a16:creationId xmlns:a16="http://schemas.microsoft.com/office/drawing/2014/main" id="{DC6E75A0-4BE2-C97D-4ADA-AF0B61A4C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a:extLst>
              <a:ext uri="{FF2B5EF4-FFF2-40B4-BE49-F238E27FC236}">
                <a16:creationId xmlns:a16="http://schemas.microsoft.com/office/drawing/2014/main" id="{4F3710A5-9440-80E4-8486-B62EDE2CFE78}"/>
              </a:ext>
            </a:extLst>
          </p:cNvPr>
          <p:cNvSpPr>
            <a:spLocks noGrp="1" noChangeArrowheads="1"/>
          </p:cNvSpPr>
          <p:nvPr>
            <p:ph type="dt" sz="half" idx="2"/>
          </p:nvPr>
        </p:nvSpPr>
        <p:spPr bwMode="auto">
          <a:xfrm>
            <a:off x="179388" y="6381750"/>
            <a:ext cx="2411412"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s-ES"/>
          </a:p>
        </p:txBody>
      </p:sp>
      <p:sp>
        <p:nvSpPr>
          <p:cNvPr id="1029" name="Rectangle 5">
            <a:extLst>
              <a:ext uri="{FF2B5EF4-FFF2-40B4-BE49-F238E27FC236}">
                <a16:creationId xmlns:a16="http://schemas.microsoft.com/office/drawing/2014/main" id="{3B3AE5B6-AF07-25F0-D2CF-28B08DD68B2A}"/>
              </a:ext>
            </a:extLst>
          </p:cNvPr>
          <p:cNvSpPr>
            <a:spLocks noGrp="1" noChangeArrowheads="1"/>
          </p:cNvSpPr>
          <p:nvPr>
            <p:ph type="ftr" sz="quarter" idx="3"/>
          </p:nvPr>
        </p:nvSpPr>
        <p:spPr bwMode="auto">
          <a:xfrm>
            <a:off x="2700338" y="6381750"/>
            <a:ext cx="4175125"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s-ES"/>
          </a:p>
        </p:txBody>
      </p:sp>
      <p:sp>
        <p:nvSpPr>
          <p:cNvPr id="1030" name="Rectangle 6">
            <a:extLst>
              <a:ext uri="{FF2B5EF4-FFF2-40B4-BE49-F238E27FC236}">
                <a16:creationId xmlns:a16="http://schemas.microsoft.com/office/drawing/2014/main" id="{FA40B4A3-3C39-822D-881C-4D73F1B66295}"/>
              </a:ext>
            </a:extLst>
          </p:cNvPr>
          <p:cNvSpPr>
            <a:spLocks noGrp="1" noChangeArrowheads="1"/>
          </p:cNvSpPr>
          <p:nvPr>
            <p:ph type="sldNum" sz="quarter" idx="4"/>
          </p:nvPr>
        </p:nvSpPr>
        <p:spPr bwMode="auto">
          <a:xfrm>
            <a:off x="8172450" y="6300788"/>
            <a:ext cx="51435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D8ABC1E9-D048-4390-B641-A2A15365C41A}" type="slidenum">
              <a:rPr lang="es-ES" altLang="en-US"/>
              <a:pPr>
                <a:defRPr/>
              </a:pPr>
              <a:t>‹#›</a:t>
            </a:fld>
            <a:endParaRPr lang="es-ES" altLang="en-US"/>
          </a:p>
        </p:txBody>
      </p:sp>
      <p:sp>
        <p:nvSpPr>
          <p:cNvPr id="7" name="Rectangle 6">
            <a:extLst>
              <a:ext uri="{FF2B5EF4-FFF2-40B4-BE49-F238E27FC236}">
                <a16:creationId xmlns:a16="http://schemas.microsoft.com/office/drawing/2014/main" id="{6C3F4612-EA96-3ABB-72CB-C52239B6D022}"/>
              </a:ext>
            </a:extLst>
          </p:cNvPr>
          <p:cNvSpPr/>
          <p:nvPr userDrawn="1"/>
        </p:nvSpPr>
        <p:spPr>
          <a:xfrm>
            <a:off x="8172450" y="6669088"/>
            <a:ext cx="936625" cy="18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solidFill>
                <a:schemeClr val="bg1"/>
              </a:solidFill>
            </a:endParaRPr>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81" r:id="rId3"/>
    <p:sldLayoutId id="2147483782" r:id="rId4"/>
    <p:sldLayoutId id="2147483783" r:id="rId5"/>
    <p:sldLayoutId id="2147483784" r:id="rId6"/>
    <p:sldLayoutId id="2147483785" r:id="rId7"/>
    <p:sldLayoutId id="2147483786" r:id="rId8"/>
    <p:sldLayoutId id="2147483787" r:id="rId9"/>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U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academy.bit2me.com/en/what-is-the-hash-rate/" TargetMode="External"/><Relationship Id="rId2" Type="http://schemas.openxmlformats.org/officeDocument/2006/relationships/hyperlink" Target="https://academy.bit2me.com/en/what-is-blockchain-blockchain/" TargetMode="External"/><Relationship Id="rId1" Type="http://schemas.openxmlformats.org/officeDocument/2006/relationships/slideLayout" Target="../slideLayouts/slideLayout3.xml"/><Relationship Id="rId5" Type="http://schemas.openxmlformats.org/officeDocument/2006/relationships/hyperlink" Target="https://academy.bit2me.com/en/what-is-bitcoin-btc-cryptocurrency/" TargetMode="External"/><Relationship Id="rId4" Type="http://schemas.openxmlformats.org/officeDocument/2006/relationships/hyperlink" Target="https://academy.bit2me.com/en/what-is-namecoin-nmc-cryptocurrency/"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academy.bit2me.com/en/sha256-bitcoin-algorithm/" TargetMode="External"/><Relationship Id="rId2" Type="http://schemas.openxmlformats.org/officeDocument/2006/relationships/hyperlink" Target="https://academy.bit2me.com/en/what-is-proof-of-work-pow/"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hyperlink" Target="https://academy.bit2me.com/en/what-is-litecoin-ltc-cryptocurrency/"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F1C0C4A-4047-CDCB-B9D2-156B912B2642}"/>
              </a:ext>
            </a:extLst>
          </p:cNvPr>
          <p:cNvSpPr>
            <a:spLocks noGrp="1" noChangeArrowheads="1"/>
          </p:cNvSpPr>
          <p:nvPr>
            <p:ph type="ctrTitle"/>
          </p:nvPr>
        </p:nvSpPr>
        <p:spPr>
          <a:xfrm>
            <a:off x="793750" y="1196975"/>
            <a:ext cx="7985125" cy="1470025"/>
          </a:xfrm>
          <a:ln>
            <a:solidFill>
              <a:schemeClr val="tx1"/>
            </a:solidFill>
            <a:miter lim="800000"/>
            <a:headEnd/>
            <a:tailEnd/>
          </a:ln>
        </p:spPr>
        <p:txBody>
          <a:bodyPr/>
          <a:lstStyle/>
          <a:p>
            <a:pPr eaLnBrk="1" hangingPunct="1"/>
            <a:r>
              <a:rPr lang="es-ES" altLang="en-US" sz="2400" b="1">
                <a:solidFill>
                  <a:srgbClr val="0070C0"/>
                </a:solidFill>
              </a:rPr>
              <a:t>CSE1006 – </a:t>
            </a:r>
            <a:r>
              <a:rPr lang="es-ES" altLang="en-US" sz="2400" b="1" err="1">
                <a:solidFill>
                  <a:srgbClr val="0070C0"/>
                </a:solidFill>
              </a:rPr>
              <a:t>Blockchain</a:t>
            </a:r>
            <a:r>
              <a:rPr lang="es-ES" altLang="en-US" sz="2400" b="1">
                <a:solidFill>
                  <a:srgbClr val="0070C0"/>
                </a:solidFill>
              </a:rPr>
              <a:t> and </a:t>
            </a:r>
            <a:r>
              <a:rPr lang="es-ES" altLang="en-US" sz="2400" b="1" err="1">
                <a:solidFill>
                  <a:srgbClr val="0070C0"/>
                </a:solidFill>
              </a:rPr>
              <a:t>Cryptocurrency</a:t>
            </a:r>
            <a:r>
              <a:rPr lang="es-ES" altLang="en-US" sz="2400" b="1">
                <a:solidFill>
                  <a:srgbClr val="0070C0"/>
                </a:solidFill>
              </a:rPr>
              <a:t> Technologies</a:t>
            </a:r>
            <a:br>
              <a:rPr lang="es-ES" altLang="en-US" sz="2400" b="1">
                <a:solidFill>
                  <a:srgbClr val="0070C0"/>
                </a:solidFill>
              </a:rPr>
            </a:br>
            <a:br>
              <a:rPr lang="es-ES" altLang="en-US" sz="2400" b="1">
                <a:solidFill>
                  <a:srgbClr val="0070C0"/>
                </a:solidFill>
              </a:rPr>
            </a:br>
            <a:r>
              <a:rPr lang="es-ES" altLang="en-US" b="1">
                <a:solidFill>
                  <a:srgbClr val="C00000"/>
                </a:solidFill>
              </a:rPr>
              <a:t>MODULE - 7</a:t>
            </a:r>
          </a:p>
        </p:txBody>
      </p:sp>
      <p:sp>
        <p:nvSpPr>
          <p:cNvPr id="5123" name="Google Shape;92;p1">
            <a:extLst>
              <a:ext uri="{FF2B5EF4-FFF2-40B4-BE49-F238E27FC236}">
                <a16:creationId xmlns:a16="http://schemas.microsoft.com/office/drawing/2014/main" id="{6888CDBB-A776-BB78-6AAC-D1A44F651801}"/>
              </a:ext>
            </a:extLst>
          </p:cNvPr>
          <p:cNvSpPr>
            <a:spLocks noGrp="1"/>
          </p:cNvSpPr>
          <p:nvPr>
            <p:ph type="subTitle" idx="1"/>
          </p:nvPr>
        </p:nvSpPr>
        <p:spPr>
          <a:xfrm>
            <a:off x="900113" y="2949575"/>
            <a:ext cx="7878762" cy="1919288"/>
          </a:xfrm>
          <a:ln>
            <a:solidFill>
              <a:srgbClr val="FFC000"/>
            </a:solidFill>
            <a:miter lim="800000"/>
            <a:headEnd/>
            <a:tailEnd/>
          </a:ln>
        </p:spPr>
        <p:txBody>
          <a:bodyPr lIns="91425" tIns="45700" rIns="91425" bIns="45700"/>
          <a:lstStyle/>
          <a:p>
            <a:pPr>
              <a:spcBef>
                <a:spcPts val="0"/>
              </a:spcBef>
              <a:buSzPts val="1700"/>
              <a:defRPr/>
            </a:pPr>
            <a:r>
              <a:rPr lang="en-US" sz="2800" b="1" spc="55">
                <a:effectLst/>
                <a:latin typeface="Times New Roman" panose="02020603050405020304" pitchFamily="18" charset="0"/>
                <a:ea typeface="Times New Roman" panose="02020603050405020304" pitchFamily="18" charset="0"/>
              </a:rPr>
              <a:t>Altcoins </a:t>
            </a:r>
            <a:r>
              <a:rPr lang="en-US" sz="2800" b="1" spc="45">
                <a:effectLst/>
                <a:latin typeface="Times New Roman" panose="02020603050405020304" pitchFamily="18" charset="0"/>
                <a:ea typeface="Times New Roman" panose="02020603050405020304" pitchFamily="18" charset="0"/>
              </a:rPr>
              <a:t>and </a:t>
            </a:r>
            <a:r>
              <a:rPr lang="en-US" sz="2800" b="1" spc="50">
                <a:effectLst/>
                <a:latin typeface="Times New Roman" panose="02020603050405020304" pitchFamily="18" charset="0"/>
                <a:ea typeface="Times New Roman" panose="02020603050405020304" pitchFamily="18" charset="0"/>
              </a:rPr>
              <a:t>the </a:t>
            </a:r>
            <a:r>
              <a:rPr lang="en-US" sz="2800" b="1" spc="55">
                <a:effectLst/>
                <a:latin typeface="Times New Roman" panose="02020603050405020304" pitchFamily="18" charset="0"/>
                <a:ea typeface="Times New Roman" panose="02020603050405020304" pitchFamily="18" charset="0"/>
              </a:rPr>
              <a:t>Cryptocurrency</a:t>
            </a:r>
            <a:r>
              <a:rPr lang="en-US" sz="2800" b="1" spc="-285">
                <a:effectLst/>
                <a:latin typeface="Times New Roman" panose="02020603050405020304" pitchFamily="18" charset="0"/>
                <a:ea typeface="Times New Roman" panose="02020603050405020304" pitchFamily="18" charset="0"/>
              </a:rPr>
              <a:t>  </a:t>
            </a:r>
            <a:r>
              <a:rPr lang="en-US" sz="2800" b="1" spc="55">
                <a:effectLst/>
                <a:latin typeface="Times New Roman" panose="02020603050405020304" pitchFamily="18" charset="0"/>
                <a:ea typeface="Times New Roman" panose="02020603050405020304" pitchFamily="18" charset="0"/>
              </a:rPr>
              <a:t>Ecosystem</a:t>
            </a:r>
            <a:endParaRPr lang="en-US" altLang="en-US" sz="9600" b="1" i="1">
              <a:latin typeface="Garamond" panose="02020404030301010803" pitchFamily="18" charset="0"/>
            </a:endParaRPr>
          </a:p>
        </p:txBody>
      </p:sp>
      <p:sp>
        <p:nvSpPr>
          <p:cNvPr id="10244" name="Rectangle 1">
            <a:extLst>
              <a:ext uri="{FF2B5EF4-FFF2-40B4-BE49-F238E27FC236}">
                <a16:creationId xmlns:a16="http://schemas.microsoft.com/office/drawing/2014/main" id="{E13D5203-F173-9CC4-BCCF-B62DC8ED019E}"/>
              </a:ext>
            </a:extLst>
          </p:cNvPr>
          <p:cNvSpPr>
            <a:spLocks noChangeArrowheads="1"/>
          </p:cNvSpPr>
          <p:nvPr/>
        </p:nvSpPr>
        <p:spPr bwMode="auto">
          <a:xfrm>
            <a:off x="5480169" y="4005064"/>
            <a:ext cx="27368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ts val="338"/>
              </a:spcBef>
              <a:buSzPts val="1700"/>
              <a:buFontTx/>
              <a:buNone/>
            </a:pPr>
            <a:r>
              <a:rPr lang="en-US" altLang="en-US" sz="2800" b="1">
                <a:solidFill>
                  <a:srgbClr val="0070C0"/>
                </a:solidFill>
              </a:rPr>
              <a:t>Dr. </a:t>
            </a:r>
            <a:r>
              <a:rPr lang="en-US" altLang="en-US" sz="2800" b="1" err="1">
                <a:solidFill>
                  <a:srgbClr val="0070C0"/>
                </a:solidFill>
              </a:rPr>
              <a:t>Jayanthi.R</a:t>
            </a:r>
            <a:endParaRPr lang="en-US" altLang="en-US" sz="2800" b="1">
              <a:solidFill>
                <a:srgbClr val="0070C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10</a:t>
            </a:fld>
            <a:endParaRPr lang="es-ES" altLang="en-US" sz="1400"/>
          </a:p>
        </p:txBody>
      </p:sp>
      <p:sp>
        <p:nvSpPr>
          <p:cNvPr id="4" name="TextBox 3">
            <a:extLst>
              <a:ext uri="{FF2B5EF4-FFF2-40B4-BE49-F238E27FC236}">
                <a16:creationId xmlns:a16="http://schemas.microsoft.com/office/drawing/2014/main" id="{2EDA30EE-FF9B-4DD2-16D6-9C874EF63B33}"/>
              </a:ext>
            </a:extLst>
          </p:cNvPr>
          <p:cNvSpPr txBox="1"/>
          <p:nvPr/>
        </p:nvSpPr>
        <p:spPr>
          <a:xfrm>
            <a:off x="154132" y="116632"/>
            <a:ext cx="6218068" cy="6617196"/>
          </a:xfrm>
          <a:prstGeom prst="rect">
            <a:avLst/>
          </a:prstGeom>
          <a:noFill/>
          <a:ln>
            <a:solidFill>
              <a:schemeClr val="tx1"/>
            </a:solidFill>
          </a:ln>
        </p:spPr>
        <p:txBody>
          <a:bodyPr wrap="square">
            <a:spAutoFit/>
          </a:bodyPr>
          <a:lstStyle/>
          <a:p>
            <a:pPr algn="just"/>
            <a:r>
              <a:rPr lang="en-US" sz="2800">
                <a:highlight>
                  <a:srgbClr val="FFFF00"/>
                </a:highlight>
                <a:latin typeface="Sitka Banner Semibold" pitchFamily="2" charset="0"/>
              </a:rPr>
              <a:t>Litecoin: first memory-hard mining puzzle</a:t>
            </a:r>
          </a:p>
          <a:p>
            <a:pPr marL="457200" indent="-457200" algn="just">
              <a:buFont typeface="Arial" panose="020B0604020202020204" pitchFamily="34" charset="0"/>
              <a:buChar char="•"/>
            </a:pPr>
            <a:r>
              <a:rPr lang="en-US" sz="3600">
                <a:latin typeface="Sitka Banner Semibold" pitchFamily="2" charset="0"/>
              </a:rPr>
              <a:t>Litecoin was born in 2011 after </a:t>
            </a:r>
            <a:r>
              <a:rPr lang="en-US" sz="3600" err="1">
                <a:latin typeface="Sitka Banner Semibold" pitchFamily="2" charset="0"/>
              </a:rPr>
              <a:t>Namecoin</a:t>
            </a:r>
            <a:r>
              <a:rPr lang="en-US" sz="3600">
                <a:latin typeface="Sitka Banner Semibold" pitchFamily="2" charset="0"/>
              </a:rPr>
              <a:t>. </a:t>
            </a:r>
          </a:p>
          <a:p>
            <a:pPr marL="457200" indent="-457200" algn="just">
              <a:buFont typeface="Arial" panose="020B0604020202020204" pitchFamily="34" charset="0"/>
              <a:buChar char="•"/>
            </a:pPr>
            <a:r>
              <a:rPr lang="en-US" sz="3600">
                <a:latin typeface="Sitka Banner Semibold" pitchFamily="2" charset="0"/>
              </a:rPr>
              <a:t>For several years Litecoin was the </a:t>
            </a:r>
            <a:r>
              <a:rPr lang="en-US" sz="3600" b="1">
                <a:solidFill>
                  <a:srgbClr val="C00000"/>
                </a:solidFill>
                <a:latin typeface="Sitka Banner Semibold" pitchFamily="2" charset="0"/>
              </a:rPr>
              <a:t>second</a:t>
            </a:r>
            <a:r>
              <a:rPr lang="en-US" sz="3600">
                <a:latin typeface="Sitka Banner Semibold" pitchFamily="2" charset="0"/>
              </a:rPr>
              <a:t> main cryptocurrency after Bitcoin. </a:t>
            </a:r>
          </a:p>
          <a:p>
            <a:pPr marL="457200" indent="-457200" algn="just">
              <a:buFont typeface="Arial" panose="020B0604020202020204" pitchFamily="34" charset="0"/>
              <a:buChar char="•"/>
            </a:pPr>
            <a:r>
              <a:rPr lang="en-US" sz="3600">
                <a:latin typeface="Sitka Banner Semibold" pitchFamily="2" charset="0"/>
              </a:rPr>
              <a:t>The main technical difference from Bitcoin is its </a:t>
            </a:r>
            <a:r>
              <a:rPr lang="en-US" sz="3600">
                <a:solidFill>
                  <a:srgbClr val="C00000"/>
                </a:solidFill>
                <a:latin typeface="Sitka Banner Semibold" pitchFamily="2" charset="0"/>
              </a:rPr>
              <a:t>mining puzzle. </a:t>
            </a:r>
          </a:p>
          <a:p>
            <a:pPr marL="457200" indent="-457200" algn="just">
              <a:buFont typeface="Arial" panose="020B0604020202020204" pitchFamily="34" charset="0"/>
              <a:buChar char="•"/>
            </a:pPr>
            <a:r>
              <a:rPr lang="en-US" sz="3600">
                <a:latin typeface="Sitka Banner Semibold" pitchFamily="2" charset="0"/>
              </a:rPr>
              <a:t>Litecoin uses a </a:t>
            </a:r>
            <a:r>
              <a:rPr lang="en-US" sz="3600">
                <a:solidFill>
                  <a:srgbClr val="C00000"/>
                </a:solidFill>
                <a:latin typeface="Sitka Banner Semibold" pitchFamily="2" charset="0"/>
              </a:rPr>
              <a:t>memory-hard mining puzzle</a:t>
            </a:r>
            <a:r>
              <a:rPr lang="en-US" sz="3600">
                <a:latin typeface="Sitka Banner Semibold" pitchFamily="2" charset="0"/>
              </a:rPr>
              <a:t>, while Bitcoin is a computation-hard one. </a:t>
            </a:r>
          </a:p>
        </p:txBody>
      </p:sp>
      <p:pic>
        <p:nvPicPr>
          <p:cNvPr id="3" name="Picture 2">
            <a:extLst>
              <a:ext uri="{FF2B5EF4-FFF2-40B4-BE49-F238E27FC236}">
                <a16:creationId xmlns:a16="http://schemas.microsoft.com/office/drawing/2014/main" id="{766C1042-5620-B5D4-EC65-00C36459F8F5}"/>
              </a:ext>
            </a:extLst>
          </p:cNvPr>
          <p:cNvPicPr>
            <a:picLocks noChangeAspect="1"/>
          </p:cNvPicPr>
          <p:nvPr/>
        </p:nvPicPr>
        <p:blipFill>
          <a:blip r:embed="rId2"/>
          <a:stretch>
            <a:fillRect/>
          </a:stretch>
        </p:blipFill>
        <p:spPr>
          <a:xfrm>
            <a:off x="6579707" y="332656"/>
            <a:ext cx="2410161" cy="2029108"/>
          </a:xfrm>
          <a:prstGeom prst="rect">
            <a:avLst/>
          </a:prstGeom>
        </p:spPr>
      </p:pic>
    </p:spTree>
    <p:extLst>
      <p:ext uri="{BB962C8B-B14F-4D97-AF65-F5344CB8AC3E}">
        <p14:creationId xmlns:p14="http://schemas.microsoft.com/office/powerpoint/2010/main" val="978750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11</a:t>
            </a:fld>
            <a:endParaRPr lang="es-ES" altLang="en-US" sz="1400"/>
          </a:p>
        </p:txBody>
      </p:sp>
      <p:sp>
        <p:nvSpPr>
          <p:cNvPr id="4" name="TextBox 3">
            <a:extLst>
              <a:ext uri="{FF2B5EF4-FFF2-40B4-BE49-F238E27FC236}">
                <a16:creationId xmlns:a16="http://schemas.microsoft.com/office/drawing/2014/main" id="{2EDA30EE-FF9B-4DD2-16D6-9C874EF63B33}"/>
              </a:ext>
            </a:extLst>
          </p:cNvPr>
          <p:cNvSpPr txBox="1"/>
          <p:nvPr/>
        </p:nvSpPr>
        <p:spPr>
          <a:xfrm>
            <a:off x="154132" y="116632"/>
            <a:ext cx="8738348" cy="6740307"/>
          </a:xfrm>
          <a:prstGeom prst="rect">
            <a:avLst/>
          </a:prstGeom>
          <a:noFill/>
          <a:ln>
            <a:solidFill>
              <a:schemeClr val="tx1"/>
            </a:solidFill>
          </a:ln>
        </p:spPr>
        <p:txBody>
          <a:bodyPr wrap="square">
            <a:spAutoFit/>
          </a:bodyPr>
          <a:lstStyle/>
          <a:p>
            <a:pPr algn="just"/>
            <a:r>
              <a:rPr lang="en-US" sz="3600">
                <a:highlight>
                  <a:srgbClr val="FFFF00"/>
                </a:highlight>
                <a:latin typeface="Sitka Banner Semibold" pitchFamily="2" charset="0"/>
              </a:rPr>
              <a:t>Litecoin: first memory-hard mining puzzle</a:t>
            </a:r>
          </a:p>
          <a:p>
            <a:pPr marL="457200" indent="-457200" algn="just">
              <a:buFont typeface="Arial" panose="020B0604020202020204" pitchFamily="34" charset="0"/>
              <a:buChar char="•"/>
            </a:pPr>
            <a:r>
              <a:rPr lang="en-US" sz="3300">
                <a:latin typeface="Sitka Banner Semibold" pitchFamily="2" charset="0"/>
              </a:rPr>
              <a:t>In 2011, Bitcoin mining already required GPUs and Litecoin’s purpose was to be GPU resistant. </a:t>
            </a:r>
          </a:p>
          <a:p>
            <a:pPr marL="457200" indent="-457200" algn="just">
              <a:buFont typeface="Arial" panose="020B0604020202020204" pitchFamily="34" charset="0"/>
              <a:buChar char="•"/>
            </a:pPr>
            <a:r>
              <a:rPr lang="en-US" sz="3300">
                <a:latin typeface="Sitka Banner Semibold" pitchFamily="2" charset="0"/>
              </a:rPr>
              <a:t>It was possible to improve Litecoin mining first using GPUs and then with a specific Litecoin ASIC.</a:t>
            </a:r>
          </a:p>
          <a:p>
            <a:pPr marL="457200" indent="-457200" algn="just">
              <a:buFont typeface="Arial" panose="020B0604020202020204" pitchFamily="34" charset="0"/>
              <a:buChar char="•"/>
            </a:pPr>
            <a:r>
              <a:rPr lang="en-US" sz="3300">
                <a:latin typeface="Sitka Banner Semibold" pitchFamily="2" charset="0"/>
              </a:rPr>
              <a:t>Litecoin is the </a:t>
            </a:r>
            <a:r>
              <a:rPr lang="en-US" sz="3300">
                <a:solidFill>
                  <a:srgbClr val="C00000"/>
                </a:solidFill>
                <a:latin typeface="Sitka Banner Semibold" pitchFamily="2" charset="0"/>
              </a:rPr>
              <a:t>second most forked cryptocurrency </a:t>
            </a:r>
            <a:r>
              <a:rPr lang="en-US" sz="3300">
                <a:latin typeface="Sitka Banner Semibold" pitchFamily="2" charset="0"/>
              </a:rPr>
              <a:t>and, besides the mining puzzle, it differs from Bitcoin just for some </a:t>
            </a:r>
            <a:r>
              <a:rPr lang="en-US" sz="3300" b="1">
                <a:solidFill>
                  <a:srgbClr val="C00000"/>
                </a:solidFill>
                <a:latin typeface="Sitka Banner Semibold" pitchFamily="2" charset="0"/>
              </a:rPr>
              <a:t>parameters change. </a:t>
            </a:r>
          </a:p>
          <a:p>
            <a:pPr marL="457200" indent="-457200" algn="just">
              <a:buFont typeface="Arial" panose="020B0604020202020204" pitchFamily="34" charset="0"/>
              <a:buChar char="•"/>
            </a:pPr>
            <a:r>
              <a:rPr lang="en-US" sz="3300">
                <a:solidFill>
                  <a:srgbClr val="C00000"/>
                </a:solidFill>
                <a:latin typeface="Sitka Banner Semibold" pitchFamily="2" charset="0"/>
              </a:rPr>
              <a:t>For example, </a:t>
            </a:r>
            <a:r>
              <a:rPr lang="en-US" sz="3300">
                <a:latin typeface="Sitka Banner Semibold" pitchFamily="2" charset="0"/>
              </a:rPr>
              <a:t>the time between block creation is 4 times smaller than Bitcoin (2.5 minutes instead of 10).</a:t>
            </a:r>
          </a:p>
        </p:txBody>
      </p:sp>
    </p:spTree>
    <p:extLst>
      <p:ext uri="{BB962C8B-B14F-4D97-AF65-F5344CB8AC3E}">
        <p14:creationId xmlns:p14="http://schemas.microsoft.com/office/powerpoint/2010/main" val="2395112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12</a:t>
            </a:fld>
            <a:endParaRPr lang="es-ES" altLang="en-US" sz="1400"/>
          </a:p>
        </p:txBody>
      </p:sp>
      <p:sp>
        <p:nvSpPr>
          <p:cNvPr id="4" name="TextBox 3">
            <a:extLst>
              <a:ext uri="{FF2B5EF4-FFF2-40B4-BE49-F238E27FC236}">
                <a16:creationId xmlns:a16="http://schemas.microsoft.com/office/drawing/2014/main" id="{2EDA30EE-FF9B-4DD2-16D6-9C874EF63B33}"/>
              </a:ext>
            </a:extLst>
          </p:cNvPr>
          <p:cNvSpPr txBox="1"/>
          <p:nvPr/>
        </p:nvSpPr>
        <p:spPr>
          <a:xfrm>
            <a:off x="154132" y="116632"/>
            <a:ext cx="6146060" cy="6509474"/>
          </a:xfrm>
          <a:prstGeom prst="rect">
            <a:avLst/>
          </a:prstGeom>
          <a:noFill/>
          <a:ln>
            <a:solidFill>
              <a:schemeClr val="tx1"/>
            </a:solidFill>
          </a:ln>
        </p:spPr>
        <p:txBody>
          <a:bodyPr wrap="square">
            <a:spAutoFit/>
          </a:bodyPr>
          <a:lstStyle/>
          <a:p>
            <a:pPr algn="just"/>
            <a:r>
              <a:rPr lang="en-US" sz="2500" err="1">
                <a:highlight>
                  <a:srgbClr val="FFFF00"/>
                </a:highlight>
                <a:latin typeface="Sitka Banner Semibold" pitchFamily="2" charset="0"/>
              </a:rPr>
              <a:t>PeerCoin</a:t>
            </a:r>
            <a:r>
              <a:rPr lang="en-US" sz="2500">
                <a:highlight>
                  <a:srgbClr val="FFFF00"/>
                </a:highlight>
                <a:latin typeface="Sitka Banner Semibold" pitchFamily="2" charset="0"/>
              </a:rPr>
              <a:t>: first proof-of-stake mining puzzle</a:t>
            </a:r>
          </a:p>
          <a:p>
            <a:pPr marL="457200" indent="-457200" algn="just">
              <a:buFont typeface="Arial" panose="020B0604020202020204" pitchFamily="34" charset="0"/>
              <a:buChar char="•"/>
            </a:pPr>
            <a:r>
              <a:rPr lang="en-US" sz="2800" err="1">
                <a:latin typeface="Sitka Banner Semibold" pitchFamily="2" charset="0"/>
              </a:rPr>
              <a:t>PeerCoin</a:t>
            </a:r>
            <a:r>
              <a:rPr lang="en-US" sz="2800">
                <a:latin typeface="Sitka Banner Semibold" pitchFamily="2" charset="0"/>
              </a:rPr>
              <a:t> was born towards the end of 2012 and uses a very different mining puzzle: </a:t>
            </a:r>
            <a:r>
              <a:rPr lang="en-US" sz="2800" b="1">
                <a:solidFill>
                  <a:srgbClr val="C00000"/>
                </a:solidFill>
                <a:latin typeface="Sitka Banner Semibold" pitchFamily="2" charset="0"/>
              </a:rPr>
              <a:t>proof-of-stake</a:t>
            </a:r>
            <a:r>
              <a:rPr lang="en-US" sz="2800">
                <a:latin typeface="Sitka Banner Semibold" pitchFamily="2" charset="0"/>
              </a:rPr>
              <a:t>. </a:t>
            </a:r>
          </a:p>
          <a:p>
            <a:pPr marL="457200" indent="-457200" algn="just">
              <a:buFont typeface="Arial" panose="020B0604020202020204" pitchFamily="34" charset="0"/>
              <a:buChar char="•"/>
            </a:pPr>
            <a:r>
              <a:rPr lang="en-US" sz="2800">
                <a:latin typeface="Sitka Banner Semibold" pitchFamily="2" charset="0"/>
              </a:rPr>
              <a:t>This method doesn't involve any computational work. Instead, it involves </a:t>
            </a:r>
            <a:r>
              <a:rPr lang="en-US" sz="2800">
                <a:solidFill>
                  <a:srgbClr val="C00000"/>
                </a:solidFill>
                <a:latin typeface="Sitka Banner Semibold" pitchFamily="2" charset="0"/>
              </a:rPr>
              <a:t>mining</a:t>
            </a:r>
            <a:r>
              <a:rPr lang="en-US" sz="2800">
                <a:latin typeface="Sitka Banner Semibold" pitchFamily="2" charset="0"/>
              </a:rPr>
              <a:t> by making transactions using coins owned by the miner.</a:t>
            </a:r>
          </a:p>
          <a:p>
            <a:pPr marL="457200" indent="-457200" algn="just">
              <a:buFont typeface="Arial" panose="020B0604020202020204" pitchFamily="34" charset="0"/>
              <a:buChar char="•"/>
            </a:pPr>
            <a:r>
              <a:rPr lang="en-US" sz="2800">
                <a:latin typeface="Sitka Banner Semibold" pitchFamily="2" charset="0"/>
              </a:rPr>
              <a:t>Coins acquire more stake over time as long as the miner doesn't spend them.</a:t>
            </a:r>
          </a:p>
          <a:p>
            <a:pPr marL="457200" indent="-457200" algn="just">
              <a:buFont typeface="Arial" panose="020B0604020202020204" pitchFamily="34" charset="0"/>
              <a:buChar char="•"/>
            </a:pPr>
            <a:r>
              <a:rPr lang="en-US" sz="2800">
                <a:latin typeface="Sitka Banner Semibold" pitchFamily="2" charset="0"/>
              </a:rPr>
              <a:t>Peercoin mining is a little more complicated, since it is an </a:t>
            </a:r>
            <a:r>
              <a:rPr lang="en-US" sz="2800">
                <a:solidFill>
                  <a:srgbClr val="C00000"/>
                </a:solidFill>
                <a:latin typeface="Sitka Banner Semibold" pitchFamily="2" charset="0"/>
              </a:rPr>
              <a:t>hybrid</a:t>
            </a:r>
            <a:r>
              <a:rPr lang="en-US" sz="2800">
                <a:latin typeface="Sitka Banner Semibold" pitchFamily="2" charset="0"/>
              </a:rPr>
              <a:t> </a:t>
            </a:r>
            <a:r>
              <a:rPr lang="en-US" sz="2800">
                <a:solidFill>
                  <a:srgbClr val="C00000"/>
                </a:solidFill>
                <a:latin typeface="Sitka Banner Semibold" pitchFamily="2" charset="0"/>
              </a:rPr>
              <a:t>mining protocol </a:t>
            </a:r>
            <a:r>
              <a:rPr lang="en-US" sz="2800">
                <a:latin typeface="Sitka Banner Semibold" pitchFamily="2" charset="0"/>
              </a:rPr>
              <a:t>and supports also </a:t>
            </a:r>
            <a:r>
              <a:rPr lang="en-US" sz="2800" b="1">
                <a:solidFill>
                  <a:srgbClr val="C00000"/>
                </a:solidFill>
                <a:latin typeface="Sitka Banner Semibold" pitchFamily="2" charset="0"/>
              </a:rPr>
              <a:t>proof-of-work</a:t>
            </a:r>
            <a:r>
              <a:rPr lang="en-US" sz="2800">
                <a:latin typeface="Sitka Banner Semibold" pitchFamily="2" charset="0"/>
              </a:rPr>
              <a:t>, but only for </a:t>
            </a:r>
            <a:r>
              <a:rPr lang="en-US" sz="2800" b="1">
                <a:solidFill>
                  <a:srgbClr val="C00000"/>
                </a:solidFill>
                <a:latin typeface="Sitka Banner Semibold" pitchFamily="2" charset="0"/>
              </a:rPr>
              <a:t>minting</a:t>
            </a:r>
            <a:r>
              <a:rPr lang="en-US" sz="2800">
                <a:latin typeface="Sitka Banner Semibold" pitchFamily="2" charset="0"/>
              </a:rPr>
              <a:t>. </a:t>
            </a:r>
          </a:p>
        </p:txBody>
      </p:sp>
      <p:pic>
        <p:nvPicPr>
          <p:cNvPr id="3" name="Picture 2">
            <a:extLst>
              <a:ext uri="{FF2B5EF4-FFF2-40B4-BE49-F238E27FC236}">
                <a16:creationId xmlns:a16="http://schemas.microsoft.com/office/drawing/2014/main" id="{44D842D5-A584-4DAC-7C4F-4010A1199353}"/>
              </a:ext>
            </a:extLst>
          </p:cNvPr>
          <p:cNvPicPr>
            <a:picLocks noChangeAspect="1"/>
          </p:cNvPicPr>
          <p:nvPr/>
        </p:nvPicPr>
        <p:blipFill>
          <a:blip r:embed="rId2"/>
          <a:stretch>
            <a:fillRect/>
          </a:stretch>
        </p:blipFill>
        <p:spPr>
          <a:xfrm>
            <a:off x="6632817" y="1484784"/>
            <a:ext cx="2343477" cy="1810003"/>
          </a:xfrm>
          <a:prstGeom prst="rect">
            <a:avLst/>
          </a:prstGeom>
        </p:spPr>
      </p:pic>
    </p:spTree>
    <p:extLst>
      <p:ext uri="{BB962C8B-B14F-4D97-AF65-F5344CB8AC3E}">
        <p14:creationId xmlns:p14="http://schemas.microsoft.com/office/powerpoint/2010/main" val="2341726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13</a:t>
            </a:fld>
            <a:endParaRPr lang="es-ES" altLang="en-US" sz="1400"/>
          </a:p>
        </p:txBody>
      </p:sp>
      <p:sp>
        <p:nvSpPr>
          <p:cNvPr id="4" name="TextBox 3">
            <a:extLst>
              <a:ext uri="{FF2B5EF4-FFF2-40B4-BE49-F238E27FC236}">
                <a16:creationId xmlns:a16="http://schemas.microsoft.com/office/drawing/2014/main" id="{2EDA30EE-FF9B-4DD2-16D6-9C874EF63B33}"/>
              </a:ext>
            </a:extLst>
          </p:cNvPr>
          <p:cNvSpPr txBox="1"/>
          <p:nvPr/>
        </p:nvSpPr>
        <p:spPr>
          <a:xfrm>
            <a:off x="154132" y="116632"/>
            <a:ext cx="8810356" cy="6509474"/>
          </a:xfrm>
          <a:prstGeom prst="rect">
            <a:avLst/>
          </a:prstGeom>
          <a:noFill/>
          <a:ln>
            <a:solidFill>
              <a:schemeClr val="tx1"/>
            </a:solidFill>
          </a:ln>
        </p:spPr>
        <p:txBody>
          <a:bodyPr wrap="square">
            <a:spAutoFit/>
          </a:bodyPr>
          <a:lstStyle/>
          <a:p>
            <a:pPr algn="just"/>
            <a:r>
              <a:rPr lang="en-US" sz="2500" err="1">
                <a:highlight>
                  <a:srgbClr val="FFFF00"/>
                </a:highlight>
                <a:latin typeface="Sitka Banner Semibold" pitchFamily="2" charset="0"/>
              </a:rPr>
              <a:t>PeerCoin</a:t>
            </a:r>
            <a:r>
              <a:rPr lang="en-US" sz="2500">
                <a:highlight>
                  <a:srgbClr val="FFFF00"/>
                </a:highlight>
                <a:latin typeface="Sitka Banner Semibold" pitchFamily="2" charset="0"/>
              </a:rPr>
              <a:t>: first proof-of-stake mining puzzle</a:t>
            </a:r>
          </a:p>
          <a:p>
            <a:pPr marL="457200" indent="-457200" algn="just">
              <a:buFont typeface="Arial" panose="020B0604020202020204" pitchFamily="34" charset="0"/>
              <a:buChar char="•"/>
            </a:pPr>
            <a:r>
              <a:rPr lang="en-US" sz="2800">
                <a:latin typeface="Sitka Banner Semibold" pitchFamily="2" charset="0"/>
              </a:rPr>
              <a:t>The proof-of-work blocks aren’t included in the calculation to determine what the longest Peercoin blockchain and their only </a:t>
            </a:r>
            <a:r>
              <a:rPr lang="en-US" sz="2800" b="1">
                <a:solidFill>
                  <a:srgbClr val="C00000"/>
                </a:solidFill>
                <a:latin typeface="Sitka Banner Semibold" pitchFamily="2" charset="0"/>
              </a:rPr>
              <a:t>purpose </a:t>
            </a:r>
            <a:r>
              <a:rPr lang="en-US" sz="2800">
                <a:latin typeface="Sitka Banner Semibold" pitchFamily="2" charset="0"/>
              </a:rPr>
              <a:t>is to create </a:t>
            </a:r>
            <a:r>
              <a:rPr lang="en-US" sz="2800" b="1">
                <a:solidFill>
                  <a:srgbClr val="C00000"/>
                </a:solidFill>
                <a:latin typeface="Sitka Banner Semibold" pitchFamily="2" charset="0"/>
              </a:rPr>
              <a:t>new coins</a:t>
            </a:r>
            <a:r>
              <a:rPr lang="en-US" sz="2800">
                <a:latin typeface="Sitka Banner Semibold" pitchFamily="2" charset="0"/>
              </a:rPr>
              <a:t>.</a:t>
            </a:r>
          </a:p>
          <a:p>
            <a:pPr marL="457200" indent="-457200" algn="just">
              <a:buFont typeface="Arial" panose="020B0604020202020204" pitchFamily="34" charset="0"/>
              <a:buChar char="•"/>
            </a:pPr>
            <a:r>
              <a:rPr lang="en-US" sz="2800">
                <a:latin typeface="Sitka Banner Semibold" pitchFamily="2" charset="0"/>
              </a:rPr>
              <a:t>An attacker with a high computation power doesn't have advantages in launching attacks against the Peercoin network.</a:t>
            </a:r>
          </a:p>
          <a:p>
            <a:pPr marL="457200" indent="-457200" algn="just">
              <a:buFont typeface="Arial" panose="020B0604020202020204" pitchFamily="34" charset="0"/>
              <a:buChar char="•"/>
            </a:pPr>
            <a:r>
              <a:rPr lang="en-US" sz="2800">
                <a:latin typeface="Sitka Banner Semibold" pitchFamily="2" charset="0"/>
              </a:rPr>
              <a:t>In addition, there's the concept of </a:t>
            </a:r>
            <a:r>
              <a:rPr lang="en-US" sz="2800">
                <a:solidFill>
                  <a:srgbClr val="C00000"/>
                </a:solidFill>
                <a:latin typeface="Sitka Banner Semibold" pitchFamily="2" charset="0"/>
              </a:rPr>
              <a:t>Peercoin administrators</a:t>
            </a:r>
            <a:r>
              <a:rPr lang="en-US" sz="2800">
                <a:latin typeface="Sitka Banner Semibold" pitchFamily="2" charset="0"/>
              </a:rPr>
              <a:t> who own a trusted </a:t>
            </a:r>
            <a:r>
              <a:rPr lang="en-US" sz="2800" b="1">
                <a:solidFill>
                  <a:srgbClr val="C00000"/>
                </a:solidFill>
                <a:latin typeface="Sitka Banner Semibold" pitchFamily="2" charset="0"/>
              </a:rPr>
              <a:t>public key </a:t>
            </a:r>
            <a:r>
              <a:rPr lang="en-US" sz="2800">
                <a:latin typeface="Sitka Banner Semibold" pitchFamily="2" charset="0"/>
              </a:rPr>
              <a:t>used to sign checkpoints in a certain number of blocks. </a:t>
            </a:r>
          </a:p>
          <a:p>
            <a:pPr marL="457200" indent="-457200" algn="just">
              <a:buFont typeface="Arial" panose="020B0604020202020204" pitchFamily="34" charset="0"/>
              <a:buChar char="•"/>
            </a:pPr>
            <a:r>
              <a:rPr lang="en-US" sz="2800">
                <a:latin typeface="Sitka Banner Semibold" pitchFamily="2" charset="0"/>
              </a:rPr>
              <a:t>This acts as a safeguard against attacks but leads to the fact that </a:t>
            </a:r>
            <a:r>
              <a:rPr lang="en-US" sz="2800">
                <a:solidFill>
                  <a:srgbClr val="C00000"/>
                </a:solidFill>
                <a:latin typeface="Sitka Banner Semibold" pitchFamily="2" charset="0"/>
              </a:rPr>
              <a:t>Peercoin isn't fully decentralized</a:t>
            </a:r>
            <a:r>
              <a:rPr lang="en-US" sz="2800">
                <a:latin typeface="Sitka Banner Semibold" pitchFamily="2" charset="0"/>
              </a:rPr>
              <a:t>. </a:t>
            </a:r>
          </a:p>
          <a:p>
            <a:pPr marL="457200" indent="-457200" algn="just">
              <a:buFont typeface="Arial" panose="020B0604020202020204" pitchFamily="34" charset="0"/>
              <a:buChar char="•"/>
            </a:pPr>
            <a:r>
              <a:rPr lang="en-US" sz="2800">
                <a:latin typeface="Sitka Banner Semibold" pitchFamily="2" charset="0"/>
              </a:rPr>
              <a:t>In addition, we can't prove that proof-of-stake is a very </a:t>
            </a:r>
            <a:r>
              <a:rPr lang="en-US" sz="2800">
                <a:solidFill>
                  <a:srgbClr val="C00000"/>
                </a:solidFill>
                <a:latin typeface="Sitka Banner Semibold" pitchFamily="2" charset="0"/>
              </a:rPr>
              <a:t>secure mining protocol </a:t>
            </a:r>
            <a:r>
              <a:rPr lang="en-US" sz="2800">
                <a:latin typeface="Sitka Banner Semibold" pitchFamily="2" charset="0"/>
              </a:rPr>
              <a:t>since </a:t>
            </a:r>
            <a:r>
              <a:rPr lang="en-US" sz="2800" err="1">
                <a:latin typeface="Sitka Banner Semibold" pitchFamily="2" charset="0"/>
              </a:rPr>
              <a:t>Peercoinrelies</a:t>
            </a:r>
            <a:r>
              <a:rPr lang="en-US" sz="2800">
                <a:latin typeface="Sitka Banner Semibold" pitchFamily="2" charset="0"/>
              </a:rPr>
              <a:t> on these checkpoints.</a:t>
            </a:r>
          </a:p>
        </p:txBody>
      </p:sp>
    </p:spTree>
    <p:extLst>
      <p:ext uri="{BB962C8B-B14F-4D97-AF65-F5344CB8AC3E}">
        <p14:creationId xmlns:p14="http://schemas.microsoft.com/office/powerpoint/2010/main" val="1274266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14</a:t>
            </a:fld>
            <a:endParaRPr lang="es-ES" altLang="en-US" sz="1400"/>
          </a:p>
        </p:txBody>
      </p:sp>
      <p:sp>
        <p:nvSpPr>
          <p:cNvPr id="4" name="TextBox 3">
            <a:extLst>
              <a:ext uri="{FF2B5EF4-FFF2-40B4-BE49-F238E27FC236}">
                <a16:creationId xmlns:a16="http://schemas.microsoft.com/office/drawing/2014/main" id="{2EDA30EE-FF9B-4DD2-16D6-9C874EF63B33}"/>
              </a:ext>
            </a:extLst>
          </p:cNvPr>
          <p:cNvSpPr txBox="1"/>
          <p:nvPr/>
        </p:nvSpPr>
        <p:spPr>
          <a:xfrm>
            <a:off x="154132" y="116632"/>
            <a:ext cx="5642004" cy="7017306"/>
          </a:xfrm>
          <a:prstGeom prst="rect">
            <a:avLst/>
          </a:prstGeom>
          <a:noFill/>
          <a:ln>
            <a:solidFill>
              <a:schemeClr val="tx1"/>
            </a:solidFill>
          </a:ln>
        </p:spPr>
        <p:txBody>
          <a:bodyPr wrap="square">
            <a:spAutoFit/>
          </a:bodyPr>
          <a:lstStyle/>
          <a:p>
            <a:pPr algn="just"/>
            <a:r>
              <a:rPr lang="en-US" sz="2500" err="1">
                <a:highlight>
                  <a:srgbClr val="FFFF00"/>
                </a:highlight>
                <a:latin typeface="Sitka Banner Semibold" pitchFamily="2" charset="0"/>
              </a:rPr>
              <a:t>DogeCoin</a:t>
            </a:r>
            <a:r>
              <a:rPr lang="en-US" sz="2500">
                <a:highlight>
                  <a:srgbClr val="FFFF00"/>
                </a:highlight>
                <a:latin typeface="Sitka Banner Semibold" pitchFamily="2" charset="0"/>
              </a:rPr>
              <a:t>: having fun with cryptocurrency</a:t>
            </a:r>
          </a:p>
          <a:p>
            <a:pPr marL="342900" indent="-342900" algn="just">
              <a:buFont typeface="Arial" panose="020B0604020202020204" pitchFamily="34" charset="0"/>
              <a:buChar char="•"/>
            </a:pPr>
            <a:r>
              <a:rPr lang="en-US" sz="2500" err="1">
                <a:latin typeface="Sitka Banner Semibold" pitchFamily="2" charset="0"/>
              </a:rPr>
              <a:t>DogeCoin</a:t>
            </a:r>
            <a:r>
              <a:rPr lang="en-US" sz="2500">
                <a:latin typeface="Sitka Banner Semibold" pitchFamily="2" charset="0"/>
              </a:rPr>
              <a:t> was born at the end of 2013.</a:t>
            </a:r>
          </a:p>
          <a:p>
            <a:pPr marL="342900" indent="-342900" algn="just">
              <a:buFont typeface="Arial" panose="020B0604020202020204" pitchFamily="34" charset="0"/>
              <a:buChar char="•"/>
            </a:pPr>
            <a:r>
              <a:rPr lang="en-US" sz="2500">
                <a:latin typeface="Sitka Banner Semibold" pitchFamily="2" charset="0"/>
              </a:rPr>
              <a:t>A few technical changes from Bitcoin, the main difference between Dogecoin and other currencies is that it was born with the purpose of having </a:t>
            </a:r>
            <a:r>
              <a:rPr lang="en-US" sz="2500">
                <a:solidFill>
                  <a:srgbClr val="C00000"/>
                </a:solidFill>
                <a:latin typeface="Sitka Banner Semibold" pitchFamily="2" charset="0"/>
              </a:rPr>
              <a:t>fun with cryptocurrency.</a:t>
            </a:r>
            <a:r>
              <a:rPr lang="en-US" sz="2500">
                <a:latin typeface="Sitka Banner Semibold" pitchFamily="2" charset="0"/>
              </a:rPr>
              <a:t> </a:t>
            </a:r>
          </a:p>
          <a:p>
            <a:pPr marL="342900" indent="-342900" algn="just">
              <a:buFont typeface="Arial" panose="020B0604020202020204" pitchFamily="34" charset="0"/>
              <a:buChar char="•"/>
            </a:pPr>
            <a:r>
              <a:rPr lang="en-US" sz="2500">
                <a:latin typeface="Sitka Banner Semibold" pitchFamily="2" charset="0"/>
              </a:rPr>
              <a:t>Dogecoin supported many </a:t>
            </a:r>
            <a:r>
              <a:rPr lang="en-US" sz="2500">
                <a:solidFill>
                  <a:srgbClr val="C00000"/>
                </a:solidFill>
                <a:latin typeface="Sitka Banner Semibold" pitchFamily="2" charset="0"/>
              </a:rPr>
              <a:t>marketing campaigns</a:t>
            </a:r>
            <a:r>
              <a:rPr lang="en-US" sz="2500">
                <a:latin typeface="Sitka Banner Semibold" pitchFamily="2" charset="0"/>
              </a:rPr>
              <a:t> and </a:t>
            </a:r>
            <a:r>
              <a:rPr lang="en-US" sz="2500">
                <a:solidFill>
                  <a:srgbClr val="C00000"/>
                </a:solidFill>
                <a:latin typeface="Sitka Banner Semibold" pitchFamily="2" charset="0"/>
              </a:rPr>
              <a:t>public events</a:t>
            </a:r>
            <a:r>
              <a:rPr lang="en-US" sz="2500">
                <a:latin typeface="Sitka Banner Semibold" pitchFamily="2" charset="0"/>
              </a:rPr>
              <a:t>, which let it become popular in a very short term after its launch. </a:t>
            </a:r>
          </a:p>
          <a:p>
            <a:pPr algn="just"/>
            <a:r>
              <a:rPr lang="en-US" sz="2500" u="sng">
                <a:solidFill>
                  <a:srgbClr val="C00000"/>
                </a:solidFill>
                <a:latin typeface="Sitka Banner Semibold" pitchFamily="2" charset="0"/>
              </a:rPr>
              <a:t>For example:</a:t>
            </a:r>
          </a:p>
          <a:p>
            <a:pPr marL="342900" indent="-342900" algn="just">
              <a:buFont typeface="Arial" panose="020B0604020202020204" pitchFamily="34" charset="0"/>
              <a:buChar char="•"/>
            </a:pPr>
            <a:r>
              <a:rPr lang="en-US" sz="2500">
                <a:latin typeface="Sitka Banner Semibold" pitchFamily="2" charset="0"/>
              </a:rPr>
              <a:t> It sponsored a </a:t>
            </a:r>
            <a:r>
              <a:rPr lang="en-US" sz="2500">
                <a:highlight>
                  <a:srgbClr val="FFFF00"/>
                </a:highlight>
                <a:latin typeface="Sitka Banner Semibold" pitchFamily="2" charset="0"/>
              </a:rPr>
              <a:t>NASCAR driver </a:t>
            </a:r>
            <a:r>
              <a:rPr lang="en-US" sz="2500">
                <a:latin typeface="Sitka Banner Semibold" pitchFamily="2" charset="0"/>
              </a:rPr>
              <a:t>which ran with the Dogecoin logo on his car</a:t>
            </a:r>
          </a:p>
          <a:p>
            <a:pPr marL="342900" indent="-342900" algn="just">
              <a:buFont typeface="Arial" panose="020B0604020202020204" pitchFamily="34" charset="0"/>
              <a:buChar char="•"/>
            </a:pPr>
            <a:r>
              <a:rPr lang="en-US" sz="2500">
                <a:latin typeface="Sitka Banner Semibold" pitchFamily="2" charset="0"/>
              </a:rPr>
              <a:t>The community raised over 30 thousand dollars to support the Jamaican bobsled team to let them travel and compete in the 2014 Winter Olympic Games.</a:t>
            </a:r>
          </a:p>
        </p:txBody>
      </p:sp>
      <p:pic>
        <p:nvPicPr>
          <p:cNvPr id="3" name="Picture 2">
            <a:extLst>
              <a:ext uri="{FF2B5EF4-FFF2-40B4-BE49-F238E27FC236}">
                <a16:creationId xmlns:a16="http://schemas.microsoft.com/office/drawing/2014/main" id="{D3BDBBE8-409E-E413-5777-5353FADE6800}"/>
              </a:ext>
            </a:extLst>
          </p:cNvPr>
          <p:cNvPicPr>
            <a:picLocks noChangeAspect="1"/>
          </p:cNvPicPr>
          <p:nvPr/>
        </p:nvPicPr>
        <p:blipFill>
          <a:blip r:embed="rId2"/>
          <a:stretch>
            <a:fillRect/>
          </a:stretch>
        </p:blipFill>
        <p:spPr>
          <a:xfrm>
            <a:off x="6516216" y="159599"/>
            <a:ext cx="2286319" cy="1838582"/>
          </a:xfrm>
          <a:prstGeom prst="rect">
            <a:avLst/>
          </a:prstGeom>
        </p:spPr>
      </p:pic>
    </p:spTree>
    <p:extLst>
      <p:ext uri="{BB962C8B-B14F-4D97-AF65-F5344CB8AC3E}">
        <p14:creationId xmlns:p14="http://schemas.microsoft.com/office/powerpoint/2010/main" val="3396329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15</a:t>
            </a:fld>
            <a:endParaRPr lang="es-ES" altLang="en-US" sz="1400"/>
          </a:p>
        </p:txBody>
      </p:sp>
      <p:sp>
        <p:nvSpPr>
          <p:cNvPr id="4" name="TextBox 3">
            <a:extLst>
              <a:ext uri="{FF2B5EF4-FFF2-40B4-BE49-F238E27FC236}">
                <a16:creationId xmlns:a16="http://schemas.microsoft.com/office/drawing/2014/main" id="{2EDA30EE-FF9B-4DD2-16D6-9C874EF63B33}"/>
              </a:ext>
            </a:extLst>
          </p:cNvPr>
          <p:cNvSpPr txBox="1"/>
          <p:nvPr/>
        </p:nvSpPr>
        <p:spPr>
          <a:xfrm>
            <a:off x="154132" y="116632"/>
            <a:ext cx="8450316" cy="6509474"/>
          </a:xfrm>
          <a:prstGeom prst="rect">
            <a:avLst/>
          </a:prstGeom>
          <a:noFill/>
          <a:ln>
            <a:solidFill>
              <a:schemeClr val="tx1"/>
            </a:solidFill>
          </a:ln>
        </p:spPr>
        <p:txBody>
          <a:bodyPr wrap="square">
            <a:spAutoFit/>
          </a:bodyPr>
          <a:lstStyle/>
          <a:p>
            <a:pPr algn="just"/>
            <a:r>
              <a:rPr lang="en-US" sz="2500" err="1">
                <a:highlight>
                  <a:srgbClr val="FFFF00"/>
                </a:highlight>
                <a:latin typeface="Sitka Banner Semibold" pitchFamily="2" charset="0"/>
              </a:rPr>
              <a:t>DogeCoin</a:t>
            </a:r>
            <a:r>
              <a:rPr lang="en-US" sz="2500">
                <a:highlight>
                  <a:srgbClr val="FFFF00"/>
                </a:highlight>
                <a:latin typeface="Sitka Banner Semibold" pitchFamily="2" charset="0"/>
              </a:rPr>
              <a:t>: having fun with cryptocurrency</a:t>
            </a:r>
          </a:p>
          <a:p>
            <a:pPr marL="342900" indent="-342900" algn="just">
              <a:buFont typeface="Arial" panose="020B0604020202020204" pitchFamily="34" charset="0"/>
              <a:buChar char="•"/>
            </a:pPr>
            <a:r>
              <a:rPr lang="en-US" sz="2800">
                <a:latin typeface="Sitka Banner Semibold" pitchFamily="2" charset="0"/>
              </a:rPr>
              <a:t>One interesting technical difference from other cryptocurrencies was the notion of </a:t>
            </a:r>
            <a:r>
              <a:rPr lang="en-US" sz="2800" b="1">
                <a:solidFill>
                  <a:srgbClr val="C00000"/>
                </a:solidFill>
                <a:latin typeface="Sitka Banner Semibold" pitchFamily="2" charset="0"/>
              </a:rPr>
              <a:t>random block rewards</a:t>
            </a:r>
            <a:r>
              <a:rPr lang="en-US" sz="2800">
                <a:latin typeface="Sitka Banner Semibold" pitchFamily="2" charset="0"/>
              </a:rPr>
              <a:t>.</a:t>
            </a:r>
          </a:p>
          <a:p>
            <a:pPr marL="342900" indent="-342900" algn="just">
              <a:buFont typeface="Arial" panose="020B0604020202020204" pitchFamily="34" charset="0"/>
              <a:buChar char="•"/>
            </a:pPr>
            <a:r>
              <a:rPr lang="en-US" sz="2800">
                <a:latin typeface="Sitka Banner Semibold" pitchFamily="2" charset="0"/>
              </a:rPr>
              <a:t>Rather than having a fixed block reward, each block bonus is random. </a:t>
            </a:r>
          </a:p>
          <a:p>
            <a:pPr marL="342900" indent="-342900" algn="just">
              <a:buFont typeface="Arial" panose="020B0604020202020204" pitchFamily="34" charset="0"/>
              <a:buChar char="•"/>
            </a:pPr>
            <a:r>
              <a:rPr lang="en-US" sz="2800">
                <a:latin typeface="Sitka Banner Semibold" pitchFamily="2" charset="0"/>
              </a:rPr>
              <a:t>It depends on a </a:t>
            </a:r>
            <a:r>
              <a:rPr lang="en-US" sz="2800" b="1">
                <a:solidFill>
                  <a:srgbClr val="C00000"/>
                </a:solidFill>
                <a:latin typeface="Sitka Banner Semibold" pitchFamily="2" charset="0"/>
              </a:rPr>
              <a:t>pseudo-random function </a:t>
            </a:r>
            <a:r>
              <a:rPr lang="en-US" sz="2800">
                <a:latin typeface="Sitka Banner Semibold" pitchFamily="2" charset="0"/>
              </a:rPr>
              <a:t>applied to the previous block hash. </a:t>
            </a:r>
          </a:p>
          <a:p>
            <a:pPr marL="342900" indent="-342900" algn="just">
              <a:buFont typeface="Arial" panose="020B0604020202020204" pitchFamily="34" charset="0"/>
              <a:buChar char="•"/>
            </a:pPr>
            <a:r>
              <a:rPr lang="en-US" sz="2800">
                <a:latin typeface="Sitka Banner Semibold" pitchFamily="2" charset="0"/>
              </a:rPr>
              <a:t>So, miners knew the reward before the block insertion.</a:t>
            </a:r>
          </a:p>
          <a:p>
            <a:pPr marL="342900" indent="-342900" algn="just">
              <a:buFont typeface="Arial" panose="020B0604020202020204" pitchFamily="34" charset="0"/>
              <a:buChar char="•"/>
            </a:pPr>
            <a:r>
              <a:rPr lang="en-US" sz="2800">
                <a:latin typeface="Sitka Banner Semibold" pitchFamily="2" charset="0"/>
              </a:rPr>
              <a:t>if the reward was really low, they could switch to other cryptocurrencies mining. </a:t>
            </a:r>
          </a:p>
          <a:p>
            <a:pPr marL="342900" indent="-342900" algn="just">
              <a:buFont typeface="Arial" panose="020B0604020202020204" pitchFamily="34" charset="0"/>
              <a:buChar char="•"/>
            </a:pPr>
            <a:r>
              <a:rPr lang="en-US" sz="2800">
                <a:latin typeface="Sitka Banner Semibold" pitchFamily="2" charset="0"/>
              </a:rPr>
              <a:t>This feature was removed a few months after the launch.</a:t>
            </a:r>
          </a:p>
          <a:p>
            <a:pPr marL="342900" indent="-342900" algn="just">
              <a:buFont typeface="Arial" panose="020B0604020202020204" pitchFamily="34" charset="0"/>
              <a:buChar char="•"/>
            </a:pPr>
            <a:r>
              <a:rPr lang="en-US" sz="2800">
                <a:latin typeface="Sitka Banner Semibold" pitchFamily="2" charset="0"/>
              </a:rPr>
              <a:t>Now Dogecoin block reward is fixed and halved every two months</a:t>
            </a:r>
            <a:endParaRPr lang="en-US" sz="2800">
              <a:highlight>
                <a:srgbClr val="FFFF00"/>
              </a:highlight>
              <a:latin typeface="Sitka Banner Semibold" pitchFamily="2" charset="0"/>
            </a:endParaRPr>
          </a:p>
        </p:txBody>
      </p:sp>
    </p:spTree>
    <p:extLst>
      <p:ext uri="{BB962C8B-B14F-4D97-AF65-F5344CB8AC3E}">
        <p14:creationId xmlns:p14="http://schemas.microsoft.com/office/powerpoint/2010/main" val="3146609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16</a:t>
            </a:fld>
            <a:endParaRPr lang="es-ES" altLang="en-US" sz="1400"/>
          </a:p>
        </p:txBody>
      </p:sp>
      <p:sp>
        <p:nvSpPr>
          <p:cNvPr id="4" name="TextBox 3">
            <a:extLst>
              <a:ext uri="{FF2B5EF4-FFF2-40B4-BE49-F238E27FC236}">
                <a16:creationId xmlns:a16="http://schemas.microsoft.com/office/drawing/2014/main" id="{2EDA30EE-FF9B-4DD2-16D6-9C874EF63B33}"/>
              </a:ext>
            </a:extLst>
          </p:cNvPr>
          <p:cNvSpPr txBox="1"/>
          <p:nvPr/>
        </p:nvSpPr>
        <p:spPr>
          <a:xfrm>
            <a:off x="154132" y="116632"/>
            <a:ext cx="8450316" cy="584775"/>
          </a:xfrm>
          <a:prstGeom prst="rect">
            <a:avLst/>
          </a:prstGeom>
          <a:noFill/>
          <a:ln>
            <a:solidFill>
              <a:schemeClr val="accent1">
                <a:lumMod val="90000"/>
              </a:schemeClr>
            </a:solidFill>
          </a:ln>
        </p:spPr>
        <p:txBody>
          <a:bodyPr wrap="square">
            <a:spAutoFit/>
          </a:bodyPr>
          <a:lstStyle/>
          <a:p>
            <a:pPr algn="ctr"/>
            <a:r>
              <a:rPr lang="en-US" sz="3200">
                <a:highlight>
                  <a:srgbClr val="FFFF00"/>
                </a:highlight>
                <a:latin typeface="Sitka Banner Semibold" pitchFamily="2" charset="0"/>
              </a:rPr>
              <a:t>Interactions between Bitcoin and Altcoins</a:t>
            </a:r>
          </a:p>
        </p:txBody>
      </p:sp>
      <p:sp>
        <p:nvSpPr>
          <p:cNvPr id="3" name="TextBox 2">
            <a:extLst>
              <a:ext uri="{FF2B5EF4-FFF2-40B4-BE49-F238E27FC236}">
                <a16:creationId xmlns:a16="http://schemas.microsoft.com/office/drawing/2014/main" id="{BB82AED0-B768-FBD1-0468-57B780A714B8}"/>
              </a:ext>
            </a:extLst>
          </p:cNvPr>
          <p:cNvSpPr txBox="1"/>
          <p:nvPr/>
        </p:nvSpPr>
        <p:spPr>
          <a:xfrm>
            <a:off x="154132" y="701407"/>
            <a:ext cx="8450316" cy="4832092"/>
          </a:xfrm>
          <a:prstGeom prst="rect">
            <a:avLst/>
          </a:prstGeom>
          <a:noFill/>
          <a:ln>
            <a:solidFill>
              <a:schemeClr val="tx1"/>
            </a:solidFill>
          </a:ln>
        </p:spPr>
        <p:txBody>
          <a:bodyPr wrap="square">
            <a:spAutoFit/>
          </a:bodyPr>
          <a:lstStyle/>
          <a:p>
            <a:pPr marL="342900" indent="-342900" algn="just">
              <a:buFont typeface="Arial" panose="020B0604020202020204" pitchFamily="34" charset="0"/>
              <a:buChar char="•"/>
            </a:pPr>
            <a:r>
              <a:rPr lang="en-US" sz="2800">
                <a:latin typeface="Sitka Banner Semibold" pitchFamily="2" charset="0"/>
              </a:rPr>
              <a:t>There are many interactions between Bitcoin and Altcoins.</a:t>
            </a:r>
          </a:p>
          <a:p>
            <a:pPr marL="342900" indent="-342900" algn="just">
              <a:buFont typeface="Arial" panose="020B0604020202020204" pitchFamily="34" charset="0"/>
              <a:buChar char="•"/>
            </a:pPr>
            <a:r>
              <a:rPr lang="en-US" sz="2800">
                <a:latin typeface="Sitka Banner Semibold" pitchFamily="2" charset="0"/>
              </a:rPr>
              <a:t>They all compete with each other. </a:t>
            </a:r>
          </a:p>
          <a:p>
            <a:pPr algn="just"/>
            <a:r>
              <a:rPr lang="en-US" sz="2800" b="1" u="sng">
                <a:solidFill>
                  <a:srgbClr val="C00000"/>
                </a:solidFill>
                <a:latin typeface="Sitka Banner Semibold" pitchFamily="2" charset="0"/>
              </a:rPr>
              <a:t>For example </a:t>
            </a:r>
          </a:p>
          <a:p>
            <a:pPr marL="342900" indent="-342900" algn="just">
              <a:buFont typeface="Arial" panose="020B0604020202020204" pitchFamily="34" charset="0"/>
              <a:buChar char="•"/>
            </a:pPr>
            <a:r>
              <a:rPr lang="en-US" sz="2800">
                <a:latin typeface="Sitka Banner Semibold" pitchFamily="2" charset="0"/>
              </a:rPr>
              <a:t>As a large Bitcoin mining pool with a lot of computation power. </a:t>
            </a:r>
          </a:p>
          <a:p>
            <a:pPr marL="342900" indent="-342900" algn="just">
              <a:buFont typeface="Arial" panose="020B0604020202020204" pitchFamily="34" charset="0"/>
              <a:buChar char="•"/>
            </a:pPr>
            <a:r>
              <a:rPr lang="en-US" sz="2800">
                <a:latin typeface="Sitka Banner Semibold" pitchFamily="2" charset="0"/>
              </a:rPr>
              <a:t>If there’s another small cryptocurrency with the same mining algorithm.</a:t>
            </a:r>
          </a:p>
          <a:p>
            <a:pPr marL="342900" indent="-342900" algn="just">
              <a:buFont typeface="Arial" panose="020B0604020202020204" pitchFamily="34" charset="0"/>
              <a:buChar char="•"/>
            </a:pPr>
            <a:r>
              <a:rPr lang="en-US" sz="2800">
                <a:latin typeface="Sitka Banner Semibold" pitchFamily="2" charset="0"/>
              </a:rPr>
              <a:t>This mining pool could be more powerful than 50% of this small cryptocurrency network and decide to influence it</a:t>
            </a:r>
            <a:r>
              <a:rPr lang="en-US"/>
              <a:t>.</a:t>
            </a:r>
          </a:p>
        </p:txBody>
      </p:sp>
    </p:spTree>
    <p:extLst>
      <p:ext uri="{BB962C8B-B14F-4D97-AF65-F5344CB8AC3E}">
        <p14:creationId xmlns:p14="http://schemas.microsoft.com/office/powerpoint/2010/main" val="1942646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17</a:t>
            </a:fld>
            <a:endParaRPr lang="es-ES" altLang="en-US" sz="1400"/>
          </a:p>
        </p:txBody>
      </p:sp>
      <p:sp>
        <p:nvSpPr>
          <p:cNvPr id="4" name="TextBox 3">
            <a:extLst>
              <a:ext uri="{FF2B5EF4-FFF2-40B4-BE49-F238E27FC236}">
                <a16:creationId xmlns:a16="http://schemas.microsoft.com/office/drawing/2014/main" id="{2EDA30EE-FF9B-4DD2-16D6-9C874EF63B33}"/>
              </a:ext>
            </a:extLst>
          </p:cNvPr>
          <p:cNvSpPr txBox="1"/>
          <p:nvPr/>
        </p:nvSpPr>
        <p:spPr>
          <a:xfrm>
            <a:off x="154132" y="116632"/>
            <a:ext cx="8450316" cy="584775"/>
          </a:xfrm>
          <a:prstGeom prst="rect">
            <a:avLst/>
          </a:prstGeom>
          <a:noFill/>
          <a:ln>
            <a:solidFill>
              <a:schemeClr val="accent1">
                <a:lumMod val="90000"/>
              </a:schemeClr>
            </a:solidFill>
          </a:ln>
        </p:spPr>
        <p:txBody>
          <a:bodyPr wrap="square">
            <a:spAutoFit/>
          </a:bodyPr>
          <a:lstStyle/>
          <a:p>
            <a:pPr algn="ctr"/>
            <a:r>
              <a:rPr lang="en-US" sz="3200">
                <a:highlight>
                  <a:srgbClr val="FFFF00"/>
                </a:highlight>
                <a:latin typeface="Sitka Banner Semibold" pitchFamily="2" charset="0"/>
              </a:rPr>
              <a:t>Interactions between Bitcoin and Altcoins</a:t>
            </a:r>
          </a:p>
        </p:txBody>
      </p:sp>
      <p:sp>
        <p:nvSpPr>
          <p:cNvPr id="3" name="TextBox 2">
            <a:extLst>
              <a:ext uri="{FF2B5EF4-FFF2-40B4-BE49-F238E27FC236}">
                <a16:creationId xmlns:a16="http://schemas.microsoft.com/office/drawing/2014/main" id="{BB82AED0-B768-FBD1-0468-57B780A714B8}"/>
              </a:ext>
            </a:extLst>
          </p:cNvPr>
          <p:cNvSpPr txBox="1"/>
          <p:nvPr/>
        </p:nvSpPr>
        <p:spPr>
          <a:xfrm>
            <a:off x="154132" y="701407"/>
            <a:ext cx="8450316" cy="5632311"/>
          </a:xfrm>
          <a:prstGeom prst="rect">
            <a:avLst/>
          </a:prstGeom>
          <a:noFill/>
          <a:ln>
            <a:solidFill>
              <a:schemeClr val="tx1"/>
            </a:solidFill>
          </a:ln>
        </p:spPr>
        <p:txBody>
          <a:bodyPr wrap="square">
            <a:spAutoFit/>
          </a:bodyPr>
          <a:lstStyle/>
          <a:p>
            <a:pPr marL="457200" indent="-457200" algn="just">
              <a:buFont typeface="+mj-lt"/>
              <a:buAutoNum type="arabicPeriod"/>
            </a:pPr>
            <a:r>
              <a:rPr lang="en-US" sz="2400" u="sng">
                <a:solidFill>
                  <a:srgbClr val="FF0000"/>
                </a:solidFill>
                <a:latin typeface="Bahnschrift SemiBold Condensed" panose="020B0502040204020203" pitchFamily="34" charset="0"/>
              </a:rPr>
              <a:t>Comparing altcoins: market capitalization</a:t>
            </a:r>
          </a:p>
          <a:p>
            <a:pPr marL="342900" indent="-342900" algn="just">
              <a:buFont typeface="Arial" panose="020B0604020202020204" pitchFamily="34" charset="0"/>
              <a:buChar char="•"/>
            </a:pPr>
            <a:r>
              <a:rPr lang="en-US" sz="2400">
                <a:latin typeface="Bahnschrift SemiBold Condensed" panose="020B0502040204020203" pitchFamily="34" charset="0"/>
              </a:rPr>
              <a:t>​</a:t>
            </a:r>
            <a:r>
              <a:rPr lang="en-US" sz="2400">
                <a:latin typeface="Sitka Display Semibold" pitchFamily="2" charset="0"/>
              </a:rPr>
              <a:t>Traditionally, </a:t>
            </a:r>
            <a:r>
              <a:rPr lang="en-US" sz="2400" i="1">
                <a:latin typeface="Sitka Display Semibold" pitchFamily="2" charset="0"/>
              </a:rPr>
              <a:t>market capitalization or market cap </a:t>
            </a:r>
            <a:r>
              <a:rPr lang="en-US" sz="2400">
                <a:latin typeface="Sitka Display Semibold" pitchFamily="2" charset="0"/>
              </a:rPr>
              <a:t>is a simple method of estimating the value of a </a:t>
            </a:r>
            <a:r>
              <a:rPr lang="en-US" sz="2400">
                <a:solidFill>
                  <a:srgbClr val="FF0000"/>
                </a:solidFill>
                <a:latin typeface="Sitka Display Semibold" pitchFamily="2" charset="0"/>
              </a:rPr>
              <a:t>public corporation </a:t>
            </a:r>
            <a:r>
              <a:rPr lang="en-US" sz="2400">
                <a:latin typeface="Sitka Display Semibold" pitchFamily="2" charset="0"/>
              </a:rPr>
              <a:t>by “</a:t>
            </a:r>
            <a:r>
              <a:rPr lang="en-US" sz="2400" i="1">
                <a:latin typeface="Sitka Display Semibold" pitchFamily="2" charset="0"/>
              </a:rPr>
              <a:t>multiplying the price of a share by the total number of shares outstanding”. </a:t>
            </a:r>
          </a:p>
          <a:p>
            <a:pPr marL="342900" indent="-342900" algn="just">
              <a:buFont typeface="Arial" panose="020B0604020202020204" pitchFamily="34" charset="0"/>
              <a:buChar char="•"/>
            </a:pPr>
            <a:r>
              <a:rPr lang="en-US" sz="2400">
                <a:latin typeface="Sitka Display Semibold" pitchFamily="2" charset="0"/>
              </a:rPr>
              <a:t>In the context of altcoins, this market cap is often similarly used “</a:t>
            </a:r>
            <a:r>
              <a:rPr lang="en-US" sz="2400" i="1">
                <a:latin typeface="Sitka Display Semibold" pitchFamily="2" charset="0"/>
              </a:rPr>
              <a:t>to estimate the total value of the altcoin by multiplying the price of an individual unit of the altcoin by the total number of units of currency of the altcoin”</a:t>
            </a:r>
            <a:r>
              <a:rPr lang="en-US" sz="2400">
                <a:latin typeface="Sitka Display Semibold" pitchFamily="2" charset="0"/>
              </a:rPr>
              <a:t> thought to be in circulation. </a:t>
            </a:r>
          </a:p>
          <a:p>
            <a:pPr marL="342900" indent="-342900" algn="just">
              <a:buFont typeface="Arial" panose="020B0604020202020204" pitchFamily="34" charset="0"/>
              <a:buChar char="•"/>
            </a:pPr>
            <a:r>
              <a:rPr lang="en-US" sz="2400">
                <a:latin typeface="Sitka Display Semibold" pitchFamily="2" charset="0"/>
              </a:rPr>
              <a:t>By this metric, in 2015  over 90% of the overall market cap of all of the cryptocurrencies combined.</a:t>
            </a:r>
          </a:p>
          <a:p>
            <a:pPr marL="342900" indent="-342900" algn="just">
              <a:buFont typeface="Arial" panose="020B0604020202020204" pitchFamily="34" charset="0"/>
              <a:buChar char="•"/>
            </a:pPr>
            <a:r>
              <a:rPr lang="en-US" sz="2400">
                <a:latin typeface="Sitka Display Semibold" pitchFamily="2" charset="0"/>
              </a:rPr>
              <a:t>The relative ranking of the </a:t>
            </a:r>
            <a:r>
              <a:rPr lang="en-US" sz="2400">
                <a:solidFill>
                  <a:srgbClr val="FF0000"/>
                </a:solidFill>
                <a:latin typeface="Sitka Display Semibold" pitchFamily="2" charset="0"/>
              </a:rPr>
              <a:t>other altcoins </a:t>
            </a:r>
            <a:r>
              <a:rPr lang="en-US" sz="2400">
                <a:latin typeface="Sitka Display Semibold" pitchFamily="2" charset="0"/>
              </a:rPr>
              <a:t>tends to vary a lot, but the point is that most altcoins are comparatively </a:t>
            </a:r>
            <a:r>
              <a:rPr lang="en-US" sz="2400">
                <a:solidFill>
                  <a:srgbClr val="FF0000"/>
                </a:solidFill>
                <a:latin typeface="Sitka Display Semibold" pitchFamily="2" charset="0"/>
              </a:rPr>
              <a:t>tiny</a:t>
            </a:r>
            <a:r>
              <a:rPr lang="en-US" sz="2400">
                <a:latin typeface="Sitka Display Semibold" pitchFamily="2" charset="0"/>
              </a:rPr>
              <a:t> in terms of </a:t>
            </a:r>
            <a:r>
              <a:rPr lang="en-US" sz="2400">
                <a:solidFill>
                  <a:srgbClr val="FF0000"/>
                </a:solidFill>
                <a:latin typeface="Sitka Display Semibold" pitchFamily="2" charset="0"/>
              </a:rPr>
              <a:t>monetary value.</a:t>
            </a:r>
          </a:p>
        </p:txBody>
      </p:sp>
    </p:spTree>
    <p:extLst>
      <p:ext uri="{BB962C8B-B14F-4D97-AF65-F5344CB8AC3E}">
        <p14:creationId xmlns:p14="http://schemas.microsoft.com/office/powerpoint/2010/main" val="752476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18</a:t>
            </a:fld>
            <a:endParaRPr lang="es-ES" altLang="en-US" sz="1400"/>
          </a:p>
        </p:txBody>
      </p:sp>
      <p:sp>
        <p:nvSpPr>
          <p:cNvPr id="4" name="TextBox 3">
            <a:extLst>
              <a:ext uri="{FF2B5EF4-FFF2-40B4-BE49-F238E27FC236}">
                <a16:creationId xmlns:a16="http://schemas.microsoft.com/office/drawing/2014/main" id="{2EDA30EE-FF9B-4DD2-16D6-9C874EF63B33}"/>
              </a:ext>
            </a:extLst>
          </p:cNvPr>
          <p:cNvSpPr txBox="1"/>
          <p:nvPr/>
        </p:nvSpPr>
        <p:spPr>
          <a:xfrm>
            <a:off x="154132" y="116632"/>
            <a:ext cx="8450316" cy="584775"/>
          </a:xfrm>
          <a:prstGeom prst="rect">
            <a:avLst/>
          </a:prstGeom>
          <a:noFill/>
          <a:ln>
            <a:solidFill>
              <a:schemeClr val="accent1">
                <a:lumMod val="90000"/>
              </a:schemeClr>
            </a:solidFill>
          </a:ln>
        </p:spPr>
        <p:txBody>
          <a:bodyPr wrap="square">
            <a:spAutoFit/>
          </a:bodyPr>
          <a:lstStyle/>
          <a:p>
            <a:pPr algn="ctr"/>
            <a:r>
              <a:rPr lang="en-US" sz="3200">
                <a:highlight>
                  <a:srgbClr val="FFFF00"/>
                </a:highlight>
                <a:latin typeface="Sitka Banner Semibold" pitchFamily="2" charset="0"/>
              </a:rPr>
              <a:t>Interactions between Bitcoin and Altcoins</a:t>
            </a:r>
          </a:p>
        </p:txBody>
      </p:sp>
      <p:sp>
        <p:nvSpPr>
          <p:cNvPr id="3" name="TextBox 2">
            <a:extLst>
              <a:ext uri="{FF2B5EF4-FFF2-40B4-BE49-F238E27FC236}">
                <a16:creationId xmlns:a16="http://schemas.microsoft.com/office/drawing/2014/main" id="{BB82AED0-B768-FBD1-0468-57B780A714B8}"/>
              </a:ext>
            </a:extLst>
          </p:cNvPr>
          <p:cNvSpPr txBox="1"/>
          <p:nvPr/>
        </p:nvSpPr>
        <p:spPr>
          <a:xfrm>
            <a:off x="154132" y="701407"/>
            <a:ext cx="8450316" cy="5632311"/>
          </a:xfrm>
          <a:prstGeom prst="rect">
            <a:avLst/>
          </a:prstGeom>
          <a:noFill/>
          <a:ln>
            <a:solidFill>
              <a:schemeClr val="tx1"/>
            </a:solidFill>
          </a:ln>
        </p:spPr>
        <p:txBody>
          <a:bodyPr wrap="square">
            <a:spAutoFit/>
          </a:bodyPr>
          <a:lstStyle/>
          <a:p>
            <a:pPr algn="just"/>
            <a:r>
              <a:rPr lang="en-US" sz="2400" u="sng">
                <a:solidFill>
                  <a:srgbClr val="FF0000"/>
                </a:solidFill>
                <a:latin typeface="Bahnschrift SemiBold Condensed" panose="020B0502040204020203" pitchFamily="34" charset="0"/>
              </a:rPr>
              <a:t>Comparing altcoins: market capitalization – cont..</a:t>
            </a:r>
          </a:p>
          <a:p>
            <a:pPr marL="342900" indent="-342900" algn="just">
              <a:buFont typeface="Arial" panose="020B0604020202020204" pitchFamily="34" charset="0"/>
              <a:buChar char="•"/>
            </a:pPr>
            <a:r>
              <a:rPr lang="en-US" sz="2400">
                <a:latin typeface="Sitka Display Semibold" pitchFamily="2" charset="0"/>
              </a:rPr>
              <a:t>It’s important not to read too much into the market cap. </a:t>
            </a:r>
          </a:p>
          <a:p>
            <a:pPr marL="457200" indent="-457200" algn="just">
              <a:buFont typeface="+mj-lt"/>
              <a:buAutoNum type="arabicPeriod"/>
            </a:pPr>
            <a:r>
              <a:rPr lang="en-US" sz="2400">
                <a:solidFill>
                  <a:srgbClr val="FF0000"/>
                </a:solidFill>
                <a:latin typeface="Sitka Display Semibold" pitchFamily="2" charset="0"/>
              </a:rPr>
              <a:t>First, </a:t>
            </a:r>
            <a:r>
              <a:rPr lang="en-US" sz="2400">
                <a:latin typeface="Sitka Display Semibold" pitchFamily="2" charset="0"/>
              </a:rPr>
              <a:t>it isn’t necessarily how much it would cost for someone to buy up all the coins in circulation. </a:t>
            </a:r>
          </a:p>
          <a:p>
            <a:pPr marL="800100" lvl="1" indent="-342900" algn="just">
              <a:buFont typeface="Arial" panose="020B0604020202020204" pitchFamily="34" charset="0"/>
              <a:buChar char="•"/>
            </a:pPr>
            <a:r>
              <a:rPr lang="en-US" sz="2400">
                <a:latin typeface="Sitka Display Semibold" pitchFamily="2" charset="0"/>
              </a:rPr>
              <a:t>That number might be higher or lower because large orders will move the price of the currency. </a:t>
            </a:r>
          </a:p>
          <a:p>
            <a:pPr marL="342900" indent="-342900" algn="just">
              <a:buFont typeface="Arial" panose="020B0604020202020204" pitchFamily="34" charset="0"/>
              <a:buChar char="•"/>
            </a:pPr>
            <a:r>
              <a:rPr lang="en-US" sz="2400">
                <a:solidFill>
                  <a:srgbClr val="FF0000"/>
                </a:solidFill>
                <a:latin typeface="Sitka Display Semibold" pitchFamily="2" charset="0"/>
              </a:rPr>
              <a:t>Second, </a:t>
            </a:r>
            <a:r>
              <a:rPr lang="en-US" sz="2400">
                <a:latin typeface="Sitka Display Semibold" pitchFamily="2" charset="0"/>
              </a:rPr>
              <a:t>even though the calculation considers only the </a:t>
            </a:r>
            <a:r>
              <a:rPr lang="en-US" sz="2400" i="1">
                <a:solidFill>
                  <a:srgbClr val="FF0000"/>
                </a:solidFill>
                <a:latin typeface="Sitka Display Semibold" pitchFamily="2" charset="0"/>
              </a:rPr>
              <a:t>coins currently in circulation</a:t>
            </a:r>
            <a:r>
              <a:rPr lang="en-US" sz="2400">
                <a:latin typeface="Sitka Display Semibold" pitchFamily="2" charset="0"/>
              </a:rPr>
              <a:t>, we should expect that market participants factor into the </a:t>
            </a:r>
            <a:r>
              <a:rPr lang="en-US" sz="2400">
                <a:solidFill>
                  <a:srgbClr val="FF0000"/>
                </a:solidFill>
                <a:latin typeface="Sitka Display Semibold" pitchFamily="2" charset="0"/>
              </a:rPr>
              <a:t>exchange rate </a:t>
            </a:r>
            <a:r>
              <a:rPr lang="en-US" sz="2400">
                <a:latin typeface="Sitka Display Semibold" pitchFamily="2" charset="0"/>
              </a:rPr>
              <a:t>the fact that new coins will come into circulation in the future, which further complicates the </a:t>
            </a:r>
            <a:r>
              <a:rPr lang="en-US" sz="2400">
                <a:solidFill>
                  <a:srgbClr val="FF0000"/>
                </a:solidFill>
                <a:latin typeface="Sitka Display Semibold" pitchFamily="2" charset="0"/>
              </a:rPr>
              <a:t>interpretation of the number</a:t>
            </a:r>
            <a:r>
              <a:rPr lang="en-US" sz="2400">
                <a:latin typeface="Sitka Display Semibold" pitchFamily="2" charset="0"/>
              </a:rPr>
              <a:t>. </a:t>
            </a:r>
          </a:p>
          <a:p>
            <a:pPr marL="342900" indent="-342900" algn="just">
              <a:buFont typeface="Arial" panose="020B0604020202020204" pitchFamily="34" charset="0"/>
              <a:buChar char="•"/>
            </a:pPr>
            <a:r>
              <a:rPr lang="en-US" sz="2400">
                <a:solidFill>
                  <a:srgbClr val="FF0000"/>
                </a:solidFill>
                <a:latin typeface="Sitka Display Semibold" pitchFamily="2" charset="0"/>
              </a:rPr>
              <a:t>Finally, </a:t>
            </a:r>
            <a:r>
              <a:rPr lang="en-US" sz="2400">
                <a:latin typeface="Sitka Display Semibold" pitchFamily="2" charset="0"/>
              </a:rPr>
              <a:t>we cannot even accurately estimate the </a:t>
            </a:r>
            <a:r>
              <a:rPr lang="en-US" sz="2400">
                <a:solidFill>
                  <a:srgbClr val="FF0000"/>
                </a:solidFill>
                <a:latin typeface="Sitka Display Semibold" pitchFamily="2" charset="0"/>
              </a:rPr>
              <a:t>true number </a:t>
            </a:r>
            <a:r>
              <a:rPr lang="en-US" sz="2400">
                <a:latin typeface="Sitka Display Semibold" pitchFamily="2" charset="0"/>
              </a:rPr>
              <a:t>of coins currently in circulation because the owners of some coins </a:t>
            </a:r>
            <a:r>
              <a:rPr lang="en-US" sz="2400">
                <a:solidFill>
                  <a:srgbClr val="FF0000"/>
                </a:solidFill>
                <a:latin typeface="Sitka Display Semibold" pitchFamily="2" charset="0"/>
              </a:rPr>
              <a:t>may have lost </a:t>
            </a:r>
            <a:r>
              <a:rPr lang="en-US" sz="2400">
                <a:latin typeface="Sitka Display Semibold" pitchFamily="2" charset="0"/>
              </a:rPr>
              <a:t>their private keys, and we’d have no way to know.</a:t>
            </a:r>
          </a:p>
        </p:txBody>
      </p:sp>
    </p:spTree>
    <p:extLst>
      <p:ext uri="{BB962C8B-B14F-4D97-AF65-F5344CB8AC3E}">
        <p14:creationId xmlns:p14="http://schemas.microsoft.com/office/powerpoint/2010/main" val="570746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19</a:t>
            </a:fld>
            <a:endParaRPr lang="es-ES" altLang="en-US" sz="1400"/>
          </a:p>
        </p:txBody>
      </p:sp>
      <p:sp>
        <p:nvSpPr>
          <p:cNvPr id="4" name="TextBox 3">
            <a:extLst>
              <a:ext uri="{FF2B5EF4-FFF2-40B4-BE49-F238E27FC236}">
                <a16:creationId xmlns:a16="http://schemas.microsoft.com/office/drawing/2014/main" id="{2EDA30EE-FF9B-4DD2-16D6-9C874EF63B33}"/>
              </a:ext>
            </a:extLst>
          </p:cNvPr>
          <p:cNvSpPr txBox="1"/>
          <p:nvPr/>
        </p:nvSpPr>
        <p:spPr>
          <a:xfrm>
            <a:off x="154132" y="116632"/>
            <a:ext cx="8450316" cy="584775"/>
          </a:xfrm>
          <a:prstGeom prst="rect">
            <a:avLst/>
          </a:prstGeom>
          <a:noFill/>
          <a:ln>
            <a:solidFill>
              <a:schemeClr val="accent1">
                <a:lumMod val="90000"/>
              </a:schemeClr>
            </a:solidFill>
          </a:ln>
        </p:spPr>
        <p:txBody>
          <a:bodyPr wrap="square">
            <a:spAutoFit/>
          </a:bodyPr>
          <a:lstStyle/>
          <a:p>
            <a:pPr algn="ctr"/>
            <a:r>
              <a:rPr lang="en-US" sz="3200">
                <a:highlight>
                  <a:srgbClr val="FFFF00"/>
                </a:highlight>
                <a:latin typeface="Sitka Banner Semibold" pitchFamily="2" charset="0"/>
              </a:rPr>
              <a:t>Interactions between Bitcoin and Altcoins</a:t>
            </a:r>
          </a:p>
        </p:txBody>
      </p:sp>
      <p:sp>
        <p:nvSpPr>
          <p:cNvPr id="3" name="TextBox 2">
            <a:extLst>
              <a:ext uri="{FF2B5EF4-FFF2-40B4-BE49-F238E27FC236}">
                <a16:creationId xmlns:a16="http://schemas.microsoft.com/office/drawing/2014/main" id="{BB82AED0-B768-FBD1-0468-57B780A714B8}"/>
              </a:ext>
            </a:extLst>
          </p:cNvPr>
          <p:cNvSpPr txBox="1"/>
          <p:nvPr/>
        </p:nvSpPr>
        <p:spPr>
          <a:xfrm>
            <a:off x="154132" y="701407"/>
            <a:ext cx="8450316" cy="6370975"/>
          </a:xfrm>
          <a:prstGeom prst="rect">
            <a:avLst/>
          </a:prstGeom>
          <a:noFill/>
          <a:ln>
            <a:solidFill>
              <a:schemeClr val="tx1"/>
            </a:solidFill>
          </a:ln>
        </p:spPr>
        <p:txBody>
          <a:bodyPr wrap="square">
            <a:spAutoFit/>
          </a:bodyPr>
          <a:lstStyle/>
          <a:p>
            <a:pPr algn="just"/>
            <a:r>
              <a:rPr lang="en-US" sz="2400" u="sng">
                <a:solidFill>
                  <a:srgbClr val="FF0000"/>
                </a:solidFill>
                <a:latin typeface="Sitka Display Semibold" pitchFamily="2" charset="0"/>
              </a:rPr>
              <a:t>2. Comparing altcoins: mining power</a:t>
            </a:r>
          </a:p>
          <a:p>
            <a:pPr marL="342900" indent="-342900" algn="just">
              <a:buFont typeface="Arial" panose="020B0604020202020204" pitchFamily="34" charset="0"/>
              <a:buChar char="•"/>
            </a:pPr>
            <a:r>
              <a:rPr lang="en-US" sz="2400">
                <a:solidFill>
                  <a:srgbClr val="FF0000"/>
                </a:solidFill>
                <a:latin typeface="Sitka Display Semibold" pitchFamily="2" charset="0"/>
              </a:rPr>
              <a:t>​</a:t>
            </a:r>
            <a:r>
              <a:rPr lang="en-US" sz="2400">
                <a:latin typeface="Sitka Display Semibold" pitchFamily="2" charset="0"/>
              </a:rPr>
              <a:t>If </a:t>
            </a:r>
            <a:r>
              <a:rPr lang="en-US" sz="2400">
                <a:solidFill>
                  <a:srgbClr val="FF0000"/>
                </a:solidFill>
                <a:latin typeface="Sitka Display Semibold" pitchFamily="2" charset="0"/>
              </a:rPr>
              <a:t>two</a:t>
            </a:r>
            <a:r>
              <a:rPr lang="en-US" sz="2400">
                <a:latin typeface="Sitka Display Semibold" pitchFamily="2" charset="0"/>
              </a:rPr>
              <a:t> altcoins use the </a:t>
            </a:r>
            <a:r>
              <a:rPr lang="en-US" sz="2400">
                <a:solidFill>
                  <a:srgbClr val="FF0000"/>
                </a:solidFill>
                <a:latin typeface="Sitka Display Semibold" pitchFamily="2" charset="0"/>
              </a:rPr>
              <a:t>same mining puzzle</a:t>
            </a:r>
            <a:r>
              <a:rPr lang="en-US" sz="2400">
                <a:latin typeface="Sitka Display Semibold" pitchFamily="2" charset="0"/>
              </a:rPr>
              <a:t>, we can directly compare them by how much mining power all of the altcoin’s miners have. This is often called the </a:t>
            </a:r>
            <a:r>
              <a:rPr lang="en-US" sz="2400">
                <a:solidFill>
                  <a:srgbClr val="FF0000"/>
                </a:solidFill>
                <a:latin typeface="Sitka Display Semibold" pitchFamily="2" charset="0"/>
              </a:rPr>
              <a:t>hash rate </a:t>
            </a:r>
            <a:r>
              <a:rPr lang="en-US" sz="2400">
                <a:latin typeface="Sitka Display Semibold" pitchFamily="2" charset="0"/>
              </a:rPr>
              <a:t>due to the prominence of </a:t>
            </a:r>
            <a:r>
              <a:rPr lang="en-US" sz="2400">
                <a:solidFill>
                  <a:srgbClr val="FF0000"/>
                </a:solidFill>
                <a:latin typeface="Sitka Display Semibold" pitchFamily="2" charset="0"/>
              </a:rPr>
              <a:t>hash‐based puzzles</a:t>
            </a:r>
            <a:r>
              <a:rPr lang="en-US" sz="2400">
                <a:latin typeface="Sitka Display Semibold" pitchFamily="2" charset="0"/>
              </a:rPr>
              <a:t>. </a:t>
            </a:r>
          </a:p>
          <a:p>
            <a:pPr marL="342900" indent="-342900" algn="just">
              <a:buFont typeface="Arial" panose="020B0604020202020204" pitchFamily="34" charset="0"/>
              <a:buChar char="•"/>
            </a:pPr>
            <a:r>
              <a:rPr lang="en-US" sz="2400" b="1">
                <a:solidFill>
                  <a:srgbClr val="FF0000"/>
                </a:solidFill>
                <a:latin typeface="Sitka Display Semibold" pitchFamily="2" charset="0"/>
              </a:rPr>
              <a:t>For example, </a:t>
            </a:r>
            <a:r>
              <a:rPr lang="en-US" sz="2400" err="1">
                <a:latin typeface="Sitka Display Semibold" pitchFamily="2" charset="0"/>
              </a:rPr>
              <a:t>Zetacoin</a:t>
            </a:r>
            <a:r>
              <a:rPr lang="en-US" sz="2400">
                <a:latin typeface="Sitka Display Semibold" pitchFamily="2" charset="0"/>
              </a:rPr>
              <a:t> is an altcoin that uses SHA‐256 mining puzzles, just as Bitcoin does, and has a </a:t>
            </a:r>
            <a:r>
              <a:rPr lang="en-US" sz="2400">
                <a:solidFill>
                  <a:srgbClr val="FF0000"/>
                </a:solidFill>
                <a:latin typeface="Sitka Display Semibold" pitchFamily="2" charset="0"/>
              </a:rPr>
              <a:t>network hash rate </a:t>
            </a:r>
            <a:r>
              <a:rPr lang="en-US" sz="2400">
                <a:latin typeface="Sitka Display Semibold" pitchFamily="2" charset="0"/>
              </a:rPr>
              <a:t>of about </a:t>
            </a:r>
            <a:r>
              <a:rPr lang="en-US" sz="2400">
                <a:solidFill>
                  <a:srgbClr val="FF0000"/>
                </a:solidFill>
                <a:latin typeface="Sitka Display Semibold" pitchFamily="2" charset="0"/>
              </a:rPr>
              <a:t>5Terahashes/second(5*10​ </a:t>
            </a:r>
            <a:r>
              <a:rPr lang="en-US" sz="2400" baseline="30000">
                <a:solidFill>
                  <a:srgbClr val="FF0000"/>
                </a:solidFill>
                <a:latin typeface="Sitka Display Semibold" pitchFamily="2" charset="0"/>
              </a:rPr>
              <a:t>12</a:t>
            </a:r>
            <a:r>
              <a:rPr lang="en-US" sz="2400">
                <a:solidFill>
                  <a:srgbClr val="FF0000"/>
                </a:solidFill>
                <a:latin typeface="Sitka Display Semibold" pitchFamily="2" charset="0"/>
              </a:rPr>
              <a:t>​hashes/second)</a:t>
            </a:r>
            <a:r>
              <a:rPr lang="en-US" sz="2400">
                <a:latin typeface="Sitka Display Semibold" pitchFamily="2" charset="0"/>
              </a:rPr>
              <a:t> as of December 2015. </a:t>
            </a:r>
          </a:p>
          <a:p>
            <a:pPr marL="342900" indent="-342900" algn="just">
              <a:buFont typeface="Arial" panose="020B0604020202020204" pitchFamily="34" charset="0"/>
              <a:buChar char="•"/>
            </a:pPr>
            <a:r>
              <a:rPr lang="en-US" sz="2400">
                <a:latin typeface="Sitka Display Semibold" pitchFamily="2" charset="0"/>
              </a:rPr>
              <a:t>This number is about a hundred‐thousandth of Bitcoin’s mining power.</a:t>
            </a:r>
          </a:p>
          <a:p>
            <a:pPr marL="342900" indent="-342900" algn="just">
              <a:buFont typeface="Arial" panose="020B0604020202020204" pitchFamily="34" charset="0"/>
              <a:buChar char="•"/>
            </a:pPr>
            <a:r>
              <a:rPr lang="en-US" sz="2400">
                <a:latin typeface="Sitka Display Semibold" pitchFamily="2" charset="0"/>
              </a:rPr>
              <a:t>It’s trickier to compare the mining power between coins that use different mining puzzles because the puzzles may take different amounts of time to compute. </a:t>
            </a:r>
          </a:p>
          <a:p>
            <a:pPr marL="342900" indent="-342900" algn="just">
              <a:buFont typeface="Arial" panose="020B0604020202020204" pitchFamily="34" charset="0"/>
              <a:buChar char="•"/>
            </a:pPr>
            <a:r>
              <a:rPr lang="en-US" sz="2400">
                <a:latin typeface="Sitka Display Semibold" pitchFamily="2" charset="0"/>
              </a:rPr>
              <a:t>Besides, mining hardware specialized for one of the coins </a:t>
            </a:r>
            <a:r>
              <a:rPr lang="en-US" sz="2400">
                <a:solidFill>
                  <a:srgbClr val="FF0000"/>
                </a:solidFill>
                <a:latin typeface="Sitka Display Semibold" pitchFamily="2" charset="0"/>
              </a:rPr>
              <a:t>won’t necessarily usable for mining </a:t>
            </a:r>
            <a:r>
              <a:rPr lang="en-US" sz="2400">
                <a:latin typeface="Sitka Display Semibold" pitchFamily="2" charset="0"/>
              </a:rPr>
              <a:t>(including attacking) the other coin.</a:t>
            </a:r>
          </a:p>
        </p:txBody>
      </p:sp>
    </p:spTree>
    <p:extLst>
      <p:ext uri="{BB962C8B-B14F-4D97-AF65-F5344CB8AC3E}">
        <p14:creationId xmlns:p14="http://schemas.microsoft.com/office/powerpoint/2010/main" val="3365196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F769D81C-3C97-38F0-DB76-78B8CAC3024F}"/>
              </a:ext>
            </a:extLst>
          </p:cNvPr>
          <p:cNvSpPr>
            <a:spLocks noGrp="1" noChangeArrowheads="1"/>
          </p:cNvSpPr>
          <p:nvPr>
            <p:ph type="ctrTitle"/>
          </p:nvPr>
        </p:nvSpPr>
        <p:spPr>
          <a:xfrm>
            <a:off x="323529" y="117475"/>
            <a:ext cx="8424936" cy="503213"/>
          </a:xfrm>
          <a:ln>
            <a:solidFill>
              <a:schemeClr val="tx1"/>
            </a:solidFill>
            <a:miter lim="800000"/>
            <a:headEnd/>
            <a:tailEnd/>
          </a:ln>
        </p:spPr>
        <p:txBody>
          <a:bodyPr/>
          <a:lstStyle/>
          <a:p>
            <a:pPr eaLnBrk="1" hangingPunct="1"/>
            <a:r>
              <a:rPr lang="es-ES" altLang="en-US" sz="4800" b="1">
                <a:solidFill>
                  <a:srgbClr val="C00000"/>
                </a:solidFill>
              </a:rPr>
              <a:t>Content</a:t>
            </a:r>
            <a:r>
              <a:rPr lang="es-ES" altLang="en-US" sz="4800" b="1">
                <a:solidFill>
                  <a:srgbClr val="FF0000"/>
                </a:solidFill>
              </a:rPr>
              <a:t> </a:t>
            </a:r>
          </a:p>
        </p:txBody>
      </p:sp>
      <p:sp>
        <p:nvSpPr>
          <p:cNvPr id="7171" name="Google Shape;92;p1">
            <a:extLst>
              <a:ext uri="{FF2B5EF4-FFF2-40B4-BE49-F238E27FC236}">
                <a16:creationId xmlns:a16="http://schemas.microsoft.com/office/drawing/2014/main" id="{6EE72311-5ADB-CCD0-90D7-CB2FBC6CE3D7}"/>
              </a:ext>
            </a:extLst>
          </p:cNvPr>
          <p:cNvSpPr>
            <a:spLocks noGrp="1"/>
          </p:cNvSpPr>
          <p:nvPr>
            <p:ph type="subTitle" idx="1"/>
          </p:nvPr>
        </p:nvSpPr>
        <p:spPr>
          <a:xfrm>
            <a:off x="179512" y="620688"/>
            <a:ext cx="8784976" cy="5904656"/>
          </a:xfrm>
          <a:ln>
            <a:solidFill>
              <a:schemeClr val="tx1"/>
            </a:solidFill>
            <a:miter lim="800000"/>
            <a:headEnd/>
            <a:tailEnd/>
          </a:ln>
        </p:spPr>
        <p:txBody>
          <a:bodyPr lIns="91425" tIns="45700" rIns="91425" bIns="45700"/>
          <a:lstStyle/>
          <a:p>
            <a:pPr marL="641350" marR="0" indent="-571500" algn="just">
              <a:lnSpc>
                <a:spcPct val="98000"/>
              </a:lnSpc>
              <a:spcBef>
                <a:spcPts val="0"/>
              </a:spcBef>
              <a:spcAft>
                <a:spcPts val="0"/>
              </a:spcAft>
              <a:buFont typeface="Arial" panose="020B0604020202020204" pitchFamily="34" charset="0"/>
              <a:buChar char="•"/>
            </a:pPr>
            <a:r>
              <a:rPr lang="en-US" sz="4400" b="1">
                <a:solidFill>
                  <a:schemeClr val="tx1"/>
                </a:solidFill>
                <a:effectLst/>
                <a:latin typeface="Times New Roman" panose="02020603050405020304" pitchFamily="18" charset="0"/>
                <a:ea typeface="Times New Roman" panose="02020603050405020304" pitchFamily="18" charset="0"/>
              </a:rPr>
              <a:t>Altcoins:</a:t>
            </a:r>
            <a:r>
              <a:rPr lang="en-US" sz="4400" b="1" spc="130">
                <a:solidFill>
                  <a:schemeClr val="tx1"/>
                </a:solidFill>
                <a:effectLst/>
                <a:latin typeface="Times New Roman" panose="02020603050405020304" pitchFamily="18" charset="0"/>
                <a:ea typeface="Times New Roman" panose="02020603050405020304" pitchFamily="18" charset="0"/>
              </a:rPr>
              <a:t> </a:t>
            </a:r>
            <a:r>
              <a:rPr lang="en-US" sz="4400">
                <a:solidFill>
                  <a:schemeClr val="tx1"/>
                </a:solidFill>
                <a:effectLst/>
                <a:latin typeface="Times New Roman" panose="02020603050405020304" pitchFamily="18" charset="0"/>
                <a:ea typeface="Times New Roman" panose="02020603050405020304" pitchFamily="18" charset="0"/>
              </a:rPr>
              <a:t>History</a:t>
            </a:r>
            <a:r>
              <a:rPr lang="en-US" sz="4400" spc="90">
                <a:solidFill>
                  <a:schemeClr val="tx1"/>
                </a:solidFill>
                <a:effectLst/>
                <a:latin typeface="Times New Roman" panose="02020603050405020304" pitchFamily="18" charset="0"/>
                <a:ea typeface="Times New Roman" panose="02020603050405020304" pitchFamily="18" charset="0"/>
              </a:rPr>
              <a:t> </a:t>
            </a:r>
            <a:r>
              <a:rPr lang="en-US" sz="4400">
                <a:solidFill>
                  <a:schemeClr val="tx1"/>
                </a:solidFill>
                <a:effectLst/>
                <a:latin typeface="Times New Roman" panose="02020603050405020304" pitchFamily="18" charset="0"/>
                <a:ea typeface="Times New Roman" panose="02020603050405020304" pitchFamily="18" charset="0"/>
              </a:rPr>
              <a:t>and</a:t>
            </a:r>
            <a:r>
              <a:rPr lang="en-US" sz="4400" spc="150">
                <a:solidFill>
                  <a:schemeClr val="tx1"/>
                </a:solidFill>
                <a:effectLst/>
                <a:latin typeface="Times New Roman" panose="02020603050405020304" pitchFamily="18" charset="0"/>
                <a:ea typeface="Times New Roman" panose="02020603050405020304" pitchFamily="18" charset="0"/>
              </a:rPr>
              <a:t> </a:t>
            </a:r>
            <a:r>
              <a:rPr lang="en-US" sz="4400">
                <a:solidFill>
                  <a:schemeClr val="tx1"/>
                </a:solidFill>
                <a:effectLst/>
                <a:latin typeface="Times New Roman" panose="02020603050405020304" pitchFamily="18" charset="0"/>
                <a:ea typeface="Times New Roman" panose="02020603050405020304" pitchFamily="18" charset="0"/>
              </a:rPr>
              <a:t>Motivation</a:t>
            </a:r>
            <a:endParaRPr lang="en-US" sz="4400" spc="165">
              <a:solidFill>
                <a:schemeClr val="tx1"/>
              </a:solidFill>
              <a:latin typeface="Times New Roman" panose="02020603050405020304" pitchFamily="18" charset="0"/>
              <a:ea typeface="Times New Roman" panose="02020603050405020304" pitchFamily="18" charset="0"/>
            </a:endParaRPr>
          </a:p>
          <a:p>
            <a:pPr marL="641350" marR="0" indent="-571500" algn="just">
              <a:lnSpc>
                <a:spcPct val="98000"/>
              </a:lnSpc>
              <a:spcBef>
                <a:spcPts val="0"/>
              </a:spcBef>
              <a:spcAft>
                <a:spcPts val="0"/>
              </a:spcAft>
              <a:buFont typeface="Arial" panose="020B0604020202020204" pitchFamily="34" charset="0"/>
              <a:buChar char="•"/>
            </a:pPr>
            <a:r>
              <a:rPr lang="en-US" sz="4400">
                <a:solidFill>
                  <a:schemeClr val="tx1"/>
                </a:solidFill>
                <a:effectLst/>
                <a:latin typeface="Times New Roman" panose="02020603050405020304" pitchFamily="18" charset="0"/>
                <a:ea typeface="Times New Roman" panose="02020603050405020304" pitchFamily="18" charset="0"/>
              </a:rPr>
              <a:t>A</a:t>
            </a:r>
            <a:r>
              <a:rPr lang="en-US" sz="4400" spc="130">
                <a:solidFill>
                  <a:schemeClr val="tx1"/>
                </a:solidFill>
                <a:effectLst/>
                <a:latin typeface="Times New Roman" panose="02020603050405020304" pitchFamily="18" charset="0"/>
                <a:ea typeface="Times New Roman" panose="02020603050405020304" pitchFamily="18" charset="0"/>
              </a:rPr>
              <a:t> </a:t>
            </a:r>
            <a:r>
              <a:rPr lang="en-US" sz="4400">
                <a:solidFill>
                  <a:schemeClr val="tx1"/>
                </a:solidFill>
                <a:effectLst/>
                <a:latin typeface="Times New Roman" panose="02020603050405020304" pitchFamily="18" charset="0"/>
                <a:ea typeface="Times New Roman" panose="02020603050405020304" pitchFamily="18" charset="0"/>
              </a:rPr>
              <a:t>Few</a:t>
            </a:r>
            <a:r>
              <a:rPr lang="en-US" sz="4400" spc="155">
                <a:solidFill>
                  <a:schemeClr val="tx1"/>
                </a:solidFill>
                <a:effectLst/>
                <a:latin typeface="Times New Roman" panose="02020603050405020304" pitchFamily="18" charset="0"/>
                <a:ea typeface="Times New Roman" panose="02020603050405020304" pitchFamily="18" charset="0"/>
              </a:rPr>
              <a:t> </a:t>
            </a:r>
            <a:r>
              <a:rPr lang="en-US" sz="4400">
                <a:solidFill>
                  <a:schemeClr val="tx1"/>
                </a:solidFill>
                <a:effectLst/>
                <a:latin typeface="Times New Roman" panose="02020603050405020304" pitchFamily="18" charset="0"/>
                <a:ea typeface="Times New Roman" panose="02020603050405020304" pitchFamily="18" charset="0"/>
              </a:rPr>
              <a:t>Altcoins</a:t>
            </a:r>
            <a:r>
              <a:rPr lang="en-US" sz="4400" spc="145">
                <a:solidFill>
                  <a:schemeClr val="tx1"/>
                </a:solidFill>
                <a:effectLst/>
                <a:latin typeface="Times New Roman" panose="02020603050405020304" pitchFamily="18" charset="0"/>
                <a:ea typeface="Times New Roman" panose="02020603050405020304" pitchFamily="18" charset="0"/>
              </a:rPr>
              <a:t> </a:t>
            </a:r>
            <a:r>
              <a:rPr lang="en-US" sz="4400">
                <a:solidFill>
                  <a:schemeClr val="tx1"/>
                </a:solidFill>
                <a:effectLst/>
                <a:latin typeface="Times New Roman" panose="02020603050405020304" pitchFamily="18" charset="0"/>
                <a:ea typeface="Times New Roman" panose="02020603050405020304" pitchFamily="18" charset="0"/>
              </a:rPr>
              <a:t>in</a:t>
            </a:r>
            <a:r>
              <a:rPr lang="en-US" sz="4400" spc="125">
                <a:solidFill>
                  <a:schemeClr val="tx1"/>
                </a:solidFill>
                <a:effectLst/>
                <a:latin typeface="Times New Roman" panose="02020603050405020304" pitchFamily="18" charset="0"/>
                <a:ea typeface="Times New Roman" panose="02020603050405020304" pitchFamily="18" charset="0"/>
              </a:rPr>
              <a:t> </a:t>
            </a:r>
            <a:r>
              <a:rPr lang="en-US" sz="4400">
                <a:solidFill>
                  <a:schemeClr val="tx1"/>
                </a:solidFill>
                <a:effectLst/>
                <a:latin typeface="Times New Roman" panose="02020603050405020304" pitchFamily="18" charset="0"/>
                <a:ea typeface="Times New Roman" panose="02020603050405020304" pitchFamily="18" charset="0"/>
              </a:rPr>
              <a:t>Detail</a:t>
            </a:r>
            <a:endParaRPr lang="en-US" sz="4400" spc="145">
              <a:solidFill>
                <a:schemeClr val="tx1"/>
              </a:solidFill>
              <a:latin typeface="Times New Roman" panose="02020603050405020304" pitchFamily="18" charset="0"/>
              <a:ea typeface="Times New Roman" panose="02020603050405020304" pitchFamily="18" charset="0"/>
            </a:endParaRPr>
          </a:p>
          <a:p>
            <a:pPr marL="641350" marR="0" indent="-571500" algn="just">
              <a:lnSpc>
                <a:spcPct val="98000"/>
              </a:lnSpc>
              <a:spcBef>
                <a:spcPts val="0"/>
              </a:spcBef>
              <a:spcAft>
                <a:spcPts val="0"/>
              </a:spcAft>
              <a:buFont typeface="Arial" panose="020B0604020202020204" pitchFamily="34" charset="0"/>
              <a:buChar char="•"/>
            </a:pPr>
            <a:r>
              <a:rPr lang="en-US" sz="4400">
                <a:solidFill>
                  <a:schemeClr val="tx1"/>
                </a:solidFill>
                <a:effectLst/>
                <a:latin typeface="Times New Roman" panose="02020603050405020304" pitchFamily="18" charset="0"/>
                <a:ea typeface="Times New Roman" panose="02020603050405020304" pitchFamily="18" charset="0"/>
              </a:rPr>
              <a:t>Relationship</a:t>
            </a:r>
            <a:r>
              <a:rPr lang="en-US" sz="4400" spc="155">
                <a:solidFill>
                  <a:schemeClr val="tx1"/>
                </a:solidFill>
                <a:effectLst/>
                <a:latin typeface="Times New Roman" panose="02020603050405020304" pitchFamily="18" charset="0"/>
                <a:ea typeface="Times New Roman" panose="02020603050405020304" pitchFamily="18" charset="0"/>
              </a:rPr>
              <a:t> </a:t>
            </a:r>
            <a:r>
              <a:rPr lang="en-US" sz="4400">
                <a:solidFill>
                  <a:schemeClr val="tx1"/>
                </a:solidFill>
                <a:effectLst/>
                <a:latin typeface="Times New Roman" panose="02020603050405020304" pitchFamily="18" charset="0"/>
                <a:ea typeface="Times New Roman" panose="02020603050405020304" pitchFamily="18" charset="0"/>
              </a:rPr>
              <a:t>Between</a:t>
            </a:r>
            <a:r>
              <a:rPr lang="en-US" sz="4400" spc="130">
                <a:solidFill>
                  <a:schemeClr val="tx1"/>
                </a:solidFill>
                <a:effectLst/>
                <a:latin typeface="Times New Roman" panose="02020603050405020304" pitchFamily="18" charset="0"/>
                <a:ea typeface="Times New Roman" panose="02020603050405020304" pitchFamily="18" charset="0"/>
              </a:rPr>
              <a:t> </a:t>
            </a:r>
            <a:r>
              <a:rPr lang="en-US" sz="4400">
                <a:solidFill>
                  <a:schemeClr val="tx1"/>
                </a:solidFill>
                <a:effectLst/>
                <a:latin typeface="Times New Roman" panose="02020603050405020304" pitchFamily="18" charset="0"/>
                <a:ea typeface="Times New Roman" panose="02020603050405020304" pitchFamily="18" charset="0"/>
              </a:rPr>
              <a:t>Bitcoin</a:t>
            </a:r>
            <a:r>
              <a:rPr lang="en-US" sz="4400" spc="110">
                <a:solidFill>
                  <a:schemeClr val="tx1"/>
                </a:solidFill>
                <a:effectLst/>
                <a:latin typeface="Times New Roman" panose="02020603050405020304" pitchFamily="18" charset="0"/>
                <a:ea typeface="Times New Roman" panose="02020603050405020304" pitchFamily="18" charset="0"/>
              </a:rPr>
              <a:t> </a:t>
            </a:r>
            <a:r>
              <a:rPr lang="en-US" sz="4400" spc="110">
                <a:solidFill>
                  <a:schemeClr val="tx1"/>
                </a:solidFill>
                <a:latin typeface="Times New Roman" panose="02020603050405020304" pitchFamily="18" charset="0"/>
                <a:ea typeface="Times New Roman" panose="02020603050405020304" pitchFamily="18" charset="0"/>
              </a:rPr>
              <a:t>&amp;</a:t>
            </a:r>
            <a:r>
              <a:rPr lang="en-US" sz="4400">
                <a:solidFill>
                  <a:schemeClr val="tx1"/>
                </a:solidFill>
                <a:effectLst/>
                <a:latin typeface="Times New Roman" panose="02020603050405020304" pitchFamily="18" charset="0"/>
                <a:ea typeface="Times New Roman" panose="02020603050405020304" pitchFamily="18" charset="0"/>
              </a:rPr>
              <a:t> Altcoins</a:t>
            </a:r>
          </a:p>
          <a:p>
            <a:pPr marL="641350" marR="0" indent="-571500" algn="just">
              <a:lnSpc>
                <a:spcPct val="98000"/>
              </a:lnSpc>
              <a:spcBef>
                <a:spcPts val="0"/>
              </a:spcBef>
              <a:spcAft>
                <a:spcPts val="0"/>
              </a:spcAft>
              <a:buFont typeface="Arial" panose="020B0604020202020204" pitchFamily="34" charset="0"/>
              <a:buChar char="•"/>
            </a:pPr>
            <a:r>
              <a:rPr lang="en-US" sz="4400">
                <a:solidFill>
                  <a:schemeClr val="tx1"/>
                </a:solidFill>
                <a:effectLst/>
                <a:latin typeface="Times New Roman" panose="02020603050405020304" pitchFamily="18" charset="0"/>
                <a:ea typeface="Times New Roman" panose="02020603050405020304" pitchFamily="18" charset="0"/>
              </a:rPr>
              <a:t>Merge</a:t>
            </a:r>
            <a:r>
              <a:rPr lang="en-US" sz="4400" spc="110">
                <a:solidFill>
                  <a:schemeClr val="tx1"/>
                </a:solidFill>
                <a:effectLst/>
                <a:latin typeface="Times New Roman" panose="02020603050405020304" pitchFamily="18" charset="0"/>
                <a:ea typeface="Times New Roman" panose="02020603050405020304" pitchFamily="18" charset="0"/>
              </a:rPr>
              <a:t> </a:t>
            </a:r>
            <a:r>
              <a:rPr lang="en-US" sz="4400">
                <a:solidFill>
                  <a:schemeClr val="tx1"/>
                </a:solidFill>
                <a:effectLst/>
                <a:latin typeface="Times New Roman" panose="02020603050405020304" pitchFamily="18" charset="0"/>
                <a:ea typeface="Times New Roman" panose="02020603050405020304" pitchFamily="18" charset="0"/>
              </a:rPr>
              <a:t>Mining</a:t>
            </a:r>
          </a:p>
          <a:p>
            <a:pPr marL="1555750" lvl="2" indent="-571500" algn="just">
              <a:lnSpc>
                <a:spcPct val="98000"/>
              </a:lnSpc>
              <a:spcBef>
                <a:spcPts val="0"/>
              </a:spcBef>
              <a:spcAft>
                <a:spcPts val="0"/>
              </a:spcAft>
              <a:buFont typeface="Arial" panose="020B0604020202020204" pitchFamily="34" charset="0"/>
              <a:buChar char="•"/>
            </a:pPr>
            <a:r>
              <a:rPr lang="en-US" sz="4000">
                <a:solidFill>
                  <a:schemeClr val="tx1"/>
                </a:solidFill>
                <a:effectLst/>
                <a:latin typeface="Times New Roman" panose="02020603050405020304" pitchFamily="18" charset="0"/>
                <a:ea typeface="Times New Roman" panose="02020603050405020304" pitchFamily="18" charset="0"/>
              </a:rPr>
              <a:t>Atomic</a:t>
            </a:r>
            <a:r>
              <a:rPr lang="en-US" sz="4000" spc="85">
                <a:solidFill>
                  <a:schemeClr val="tx1"/>
                </a:solidFill>
                <a:effectLst/>
                <a:latin typeface="Times New Roman" panose="02020603050405020304" pitchFamily="18" charset="0"/>
                <a:ea typeface="Times New Roman" panose="02020603050405020304" pitchFamily="18" charset="0"/>
              </a:rPr>
              <a:t> </a:t>
            </a:r>
            <a:r>
              <a:rPr lang="en-US" sz="4000">
                <a:solidFill>
                  <a:schemeClr val="tx1"/>
                </a:solidFill>
                <a:effectLst/>
                <a:latin typeface="Times New Roman" panose="02020603050405020304" pitchFamily="18" charset="0"/>
                <a:ea typeface="Times New Roman" panose="02020603050405020304" pitchFamily="18" charset="0"/>
              </a:rPr>
              <a:t>Cross chain</a:t>
            </a:r>
            <a:r>
              <a:rPr lang="en-US" sz="4000" spc="90">
                <a:solidFill>
                  <a:schemeClr val="tx1"/>
                </a:solidFill>
                <a:effectLst/>
                <a:latin typeface="Times New Roman" panose="02020603050405020304" pitchFamily="18" charset="0"/>
                <a:ea typeface="Times New Roman" panose="02020603050405020304" pitchFamily="18" charset="0"/>
              </a:rPr>
              <a:t> </a:t>
            </a:r>
            <a:r>
              <a:rPr lang="en-US" sz="4000">
                <a:solidFill>
                  <a:schemeClr val="tx1"/>
                </a:solidFill>
                <a:effectLst/>
                <a:latin typeface="Times New Roman" panose="02020603050405020304" pitchFamily="18" charset="0"/>
                <a:ea typeface="Times New Roman" panose="02020603050405020304" pitchFamily="18" charset="0"/>
              </a:rPr>
              <a:t>Swaps</a:t>
            </a:r>
            <a:endParaRPr lang="en-US" sz="4000" spc="90">
              <a:solidFill>
                <a:schemeClr val="tx1"/>
              </a:solidFill>
              <a:effectLst/>
              <a:latin typeface="Times New Roman" panose="02020603050405020304" pitchFamily="18" charset="0"/>
              <a:ea typeface="Times New Roman" panose="02020603050405020304" pitchFamily="18" charset="0"/>
            </a:endParaRPr>
          </a:p>
          <a:p>
            <a:pPr marL="641350" marR="0" indent="-571500" algn="just">
              <a:lnSpc>
                <a:spcPct val="98000"/>
              </a:lnSpc>
              <a:spcBef>
                <a:spcPts val="0"/>
              </a:spcBef>
              <a:spcAft>
                <a:spcPts val="0"/>
              </a:spcAft>
              <a:buFont typeface="Arial" panose="020B0604020202020204" pitchFamily="34" charset="0"/>
              <a:buChar char="•"/>
            </a:pPr>
            <a:r>
              <a:rPr lang="en-US" sz="4000" err="1">
                <a:solidFill>
                  <a:schemeClr val="tx1"/>
                </a:solidFill>
                <a:effectLst/>
                <a:latin typeface="Times New Roman" panose="02020603050405020304" pitchFamily="18" charset="0"/>
                <a:ea typeface="Times New Roman" panose="02020603050405020304" pitchFamily="18" charset="0"/>
              </a:rPr>
              <a:t>BitcoinBacked</a:t>
            </a:r>
            <a:r>
              <a:rPr lang="en-US" sz="4000" spc="115">
                <a:solidFill>
                  <a:schemeClr val="tx1"/>
                </a:solidFill>
                <a:effectLst/>
                <a:latin typeface="Times New Roman" panose="02020603050405020304" pitchFamily="18" charset="0"/>
                <a:ea typeface="Times New Roman" panose="02020603050405020304" pitchFamily="18" charset="0"/>
              </a:rPr>
              <a:t> </a:t>
            </a:r>
            <a:r>
              <a:rPr lang="en-US" sz="4000">
                <a:solidFill>
                  <a:schemeClr val="tx1"/>
                </a:solidFill>
                <a:effectLst/>
                <a:latin typeface="Times New Roman" panose="02020603050405020304" pitchFamily="18" charset="0"/>
                <a:ea typeface="Times New Roman" panose="02020603050405020304" pitchFamily="18" charset="0"/>
              </a:rPr>
              <a:t>Altcoins,</a:t>
            </a:r>
            <a:r>
              <a:rPr lang="en-US" sz="4000" spc="100">
                <a:solidFill>
                  <a:schemeClr val="tx1"/>
                </a:solidFill>
                <a:effectLst/>
                <a:latin typeface="Times New Roman" panose="02020603050405020304" pitchFamily="18" charset="0"/>
                <a:ea typeface="Times New Roman" panose="02020603050405020304" pitchFamily="18" charset="0"/>
              </a:rPr>
              <a:t> </a:t>
            </a:r>
            <a:r>
              <a:rPr lang="en-US" sz="4000">
                <a:solidFill>
                  <a:schemeClr val="tx1"/>
                </a:solidFill>
                <a:effectLst/>
                <a:latin typeface="Times New Roman" panose="02020603050405020304" pitchFamily="18" charset="0"/>
                <a:ea typeface="Times New Roman" panose="02020603050405020304" pitchFamily="18" charset="0"/>
              </a:rPr>
              <a:t>Side</a:t>
            </a:r>
            <a:r>
              <a:rPr lang="en-US" sz="4000" spc="85">
                <a:solidFill>
                  <a:schemeClr val="tx1"/>
                </a:solidFill>
                <a:effectLst/>
                <a:latin typeface="Times New Roman" panose="02020603050405020304" pitchFamily="18" charset="0"/>
                <a:ea typeface="Times New Roman" panose="02020603050405020304" pitchFamily="18" charset="0"/>
              </a:rPr>
              <a:t> </a:t>
            </a:r>
            <a:r>
              <a:rPr lang="en-US" sz="4000">
                <a:solidFill>
                  <a:schemeClr val="tx1"/>
                </a:solidFill>
                <a:effectLst/>
                <a:latin typeface="Times New Roman" panose="02020603050405020304" pitchFamily="18" charset="0"/>
                <a:ea typeface="Times New Roman" panose="02020603050405020304" pitchFamily="18" charset="0"/>
              </a:rPr>
              <a:t>Chains</a:t>
            </a:r>
          </a:p>
          <a:p>
            <a:pPr marL="641350" marR="0" indent="-571500" algn="just">
              <a:lnSpc>
                <a:spcPct val="98000"/>
              </a:lnSpc>
              <a:spcBef>
                <a:spcPts val="0"/>
              </a:spcBef>
              <a:spcAft>
                <a:spcPts val="0"/>
              </a:spcAft>
              <a:buFont typeface="Arial" panose="020B0604020202020204" pitchFamily="34" charset="0"/>
              <a:buChar char="•"/>
            </a:pPr>
            <a:r>
              <a:rPr lang="en-US" sz="4400">
                <a:solidFill>
                  <a:schemeClr val="tx1"/>
                </a:solidFill>
                <a:effectLst/>
                <a:latin typeface="Times New Roman" panose="02020603050405020304" pitchFamily="18" charset="0"/>
                <a:ea typeface="Times New Roman" panose="02020603050405020304" pitchFamily="18" charset="0"/>
              </a:rPr>
              <a:t>Ethereum</a:t>
            </a:r>
            <a:r>
              <a:rPr lang="en-US" sz="4400" spc="-45">
                <a:solidFill>
                  <a:schemeClr val="tx1"/>
                </a:solidFill>
                <a:effectLst/>
                <a:latin typeface="Times New Roman" panose="02020603050405020304" pitchFamily="18" charset="0"/>
                <a:ea typeface="Times New Roman" panose="02020603050405020304" pitchFamily="18" charset="0"/>
              </a:rPr>
              <a:t> </a:t>
            </a:r>
            <a:r>
              <a:rPr lang="en-US" sz="4400">
                <a:solidFill>
                  <a:schemeClr val="tx1"/>
                </a:solidFill>
                <a:effectLst/>
                <a:latin typeface="Times New Roman" panose="02020603050405020304" pitchFamily="18" charset="0"/>
                <a:ea typeface="Times New Roman" panose="02020603050405020304" pitchFamily="18" charset="0"/>
              </a:rPr>
              <a:t>and Smart</a:t>
            </a:r>
            <a:r>
              <a:rPr lang="en-US" sz="4400" spc="20">
                <a:solidFill>
                  <a:schemeClr val="tx1"/>
                </a:solidFill>
                <a:effectLst/>
                <a:latin typeface="Times New Roman" panose="02020603050405020304" pitchFamily="18" charset="0"/>
                <a:ea typeface="Times New Roman" panose="02020603050405020304" pitchFamily="18" charset="0"/>
              </a:rPr>
              <a:t> </a:t>
            </a:r>
            <a:r>
              <a:rPr lang="en-US" sz="4400">
                <a:solidFill>
                  <a:schemeClr val="tx1"/>
                </a:solidFill>
                <a:effectLst/>
                <a:latin typeface="Times New Roman" panose="02020603050405020304" pitchFamily="18" charset="0"/>
                <a:ea typeface="Times New Roman" panose="02020603050405020304" pitchFamily="18" charset="0"/>
              </a:rPr>
              <a:t>Contracts</a:t>
            </a:r>
            <a:endParaRPr lang="en-US" altLang="en-US" sz="1660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20</a:t>
            </a:fld>
            <a:endParaRPr lang="es-ES" altLang="en-US" sz="1400"/>
          </a:p>
        </p:txBody>
      </p:sp>
      <p:sp>
        <p:nvSpPr>
          <p:cNvPr id="4" name="TextBox 3">
            <a:extLst>
              <a:ext uri="{FF2B5EF4-FFF2-40B4-BE49-F238E27FC236}">
                <a16:creationId xmlns:a16="http://schemas.microsoft.com/office/drawing/2014/main" id="{2EDA30EE-FF9B-4DD2-16D6-9C874EF63B33}"/>
              </a:ext>
            </a:extLst>
          </p:cNvPr>
          <p:cNvSpPr txBox="1"/>
          <p:nvPr/>
        </p:nvSpPr>
        <p:spPr>
          <a:xfrm>
            <a:off x="154132" y="116632"/>
            <a:ext cx="8450316" cy="584775"/>
          </a:xfrm>
          <a:prstGeom prst="rect">
            <a:avLst/>
          </a:prstGeom>
          <a:noFill/>
          <a:ln>
            <a:solidFill>
              <a:schemeClr val="accent1">
                <a:lumMod val="90000"/>
              </a:schemeClr>
            </a:solidFill>
          </a:ln>
        </p:spPr>
        <p:txBody>
          <a:bodyPr wrap="square">
            <a:spAutoFit/>
          </a:bodyPr>
          <a:lstStyle/>
          <a:p>
            <a:pPr algn="ctr"/>
            <a:r>
              <a:rPr lang="en-US" sz="3200">
                <a:highlight>
                  <a:srgbClr val="FFFF00"/>
                </a:highlight>
                <a:latin typeface="Sitka Banner Semibold" pitchFamily="2" charset="0"/>
              </a:rPr>
              <a:t>Interactions between Bitcoin and Altcoins</a:t>
            </a:r>
          </a:p>
        </p:txBody>
      </p:sp>
      <p:sp>
        <p:nvSpPr>
          <p:cNvPr id="3" name="TextBox 2">
            <a:extLst>
              <a:ext uri="{FF2B5EF4-FFF2-40B4-BE49-F238E27FC236}">
                <a16:creationId xmlns:a16="http://schemas.microsoft.com/office/drawing/2014/main" id="{BB82AED0-B768-FBD1-0468-57B780A714B8}"/>
              </a:ext>
            </a:extLst>
          </p:cNvPr>
          <p:cNvSpPr txBox="1"/>
          <p:nvPr/>
        </p:nvSpPr>
        <p:spPr>
          <a:xfrm>
            <a:off x="154132" y="701407"/>
            <a:ext cx="8450316" cy="5016758"/>
          </a:xfrm>
          <a:prstGeom prst="rect">
            <a:avLst/>
          </a:prstGeom>
          <a:noFill/>
          <a:ln>
            <a:solidFill>
              <a:schemeClr val="tx1"/>
            </a:solidFill>
          </a:ln>
        </p:spPr>
        <p:txBody>
          <a:bodyPr wrap="square">
            <a:spAutoFit/>
          </a:bodyPr>
          <a:lstStyle/>
          <a:p>
            <a:pPr marL="342900" indent="-342900" algn="just">
              <a:buFont typeface="Arial" panose="020B0604020202020204" pitchFamily="34" charset="0"/>
              <a:buChar char="•"/>
            </a:pPr>
            <a:r>
              <a:rPr lang="en-US" sz="3200">
                <a:latin typeface="Sitka Display Semibold" pitchFamily="2" charset="0"/>
              </a:rPr>
              <a:t>Even for an altcoin using a </a:t>
            </a:r>
            <a:r>
              <a:rPr lang="en-US" sz="3200">
                <a:solidFill>
                  <a:srgbClr val="FF0000"/>
                </a:solidFill>
                <a:latin typeface="Sitka Display Semibold" pitchFamily="2" charset="0"/>
              </a:rPr>
              <a:t>completely unique mining puzzle</a:t>
            </a:r>
            <a:r>
              <a:rPr lang="en-US" sz="3200">
                <a:latin typeface="Sitka Display Semibold" pitchFamily="2" charset="0"/>
              </a:rPr>
              <a:t>, we can still learn something from the change in mining power over time. </a:t>
            </a:r>
          </a:p>
          <a:p>
            <a:pPr marL="342900" indent="-342900" algn="just">
              <a:buFont typeface="Arial" panose="020B0604020202020204" pitchFamily="34" charset="0"/>
              <a:buChar char="•"/>
            </a:pPr>
            <a:r>
              <a:rPr lang="en-US" sz="3200">
                <a:latin typeface="Sitka Display Semibold" pitchFamily="2" charset="0"/>
              </a:rPr>
              <a:t>Growth in mining power indicates either that more participants have joined or that they have </a:t>
            </a:r>
            <a:r>
              <a:rPr lang="en-US" sz="3200">
                <a:solidFill>
                  <a:srgbClr val="FF0000"/>
                </a:solidFill>
                <a:latin typeface="Sitka Display Semibold" pitchFamily="2" charset="0"/>
              </a:rPr>
              <a:t>upgraded</a:t>
            </a:r>
            <a:r>
              <a:rPr lang="en-US" sz="3200">
                <a:latin typeface="Sitka Display Semibold" pitchFamily="2" charset="0"/>
              </a:rPr>
              <a:t> to more powerful mining equipment. </a:t>
            </a:r>
          </a:p>
          <a:p>
            <a:pPr marL="342900" indent="-342900" algn="just">
              <a:buFont typeface="Arial" panose="020B0604020202020204" pitchFamily="34" charset="0"/>
              <a:buChar char="•"/>
            </a:pPr>
            <a:r>
              <a:rPr lang="en-US" sz="3200">
                <a:latin typeface="Sitka Display Semibold" pitchFamily="2" charset="0"/>
              </a:rPr>
              <a:t>Loss of mining power usually means some miners have abandoned the altcoin and is a threatening sign.</a:t>
            </a:r>
          </a:p>
        </p:txBody>
      </p:sp>
    </p:spTree>
    <p:extLst>
      <p:ext uri="{BB962C8B-B14F-4D97-AF65-F5344CB8AC3E}">
        <p14:creationId xmlns:p14="http://schemas.microsoft.com/office/powerpoint/2010/main" val="1759716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21</a:t>
            </a:fld>
            <a:endParaRPr lang="es-ES" altLang="en-US" sz="1400"/>
          </a:p>
        </p:txBody>
      </p:sp>
      <p:sp>
        <p:nvSpPr>
          <p:cNvPr id="4" name="TextBox 3">
            <a:extLst>
              <a:ext uri="{FF2B5EF4-FFF2-40B4-BE49-F238E27FC236}">
                <a16:creationId xmlns:a16="http://schemas.microsoft.com/office/drawing/2014/main" id="{2EDA30EE-FF9B-4DD2-16D6-9C874EF63B33}"/>
              </a:ext>
            </a:extLst>
          </p:cNvPr>
          <p:cNvSpPr txBox="1"/>
          <p:nvPr/>
        </p:nvSpPr>
        <p:spPr>
          <a:xfrm>
            <a:off x="154132" y="116632"/>
            <a:ext cx="8450316" cy="584775"/>
          </a:xfrm>
          <a:prstGeom prst="rect">
            <a:avLst/>
          </a:prstGeom>
          <a:noFill/>
          <a:ln>
            <a:solidFill>
              <a:schemeClr val="accent1">
                <a:lumMod val="90000"/>
              </a:schemeClr>
            </a:solidFill>
          </a:ln>
        </p:spPr>
        <p:txBody>
          <a:bodyPr wrap="square">
            <a:spAutoFit/>
          </a:bodyPr>
          <a:lstStyle/>
          <a:p>
            <a:pPr algn="ctr"/>
            <a:r>
              <a:rPr lang="en-US" sz="3200">
                <a:highlight>
                  <a:srgbClr val="FFFF00"/>
                </a:highlight>
                <a:latin typeface="Sitka Banner Semibold" pitchFamily="2" charset="0"/>
              </a:rPr>
              <a:t>Interactions between Bitcoin and Altcoins</a:t>
            </a:r>
          </a:p>
        </p:txBody>
      </p:sp>
      <p:sp>
        <p:nvSpPr>
          <p:cNvPr id="3" name="TextBox 2">
            <a:extLst>
              <a:ext uri="{FF2B5EF4-FFF2-40B4-BE49-F238E27FC236}">
                <a16:creationId xmlns:a16="http://schemas.microsoft.com/office/drawing/2014/main" id="{BB82AED0-B768-FBD1-0468-57B780A714B8}"/>
              </a:ext>
            </a:extLst>
          </p:cNvPr>
          <p:cNvSpPr txBox="1"/>
          <p:nvPr/>
        </p:nvSpPr>
        <p:spPr>
          <a:xfrm>
            <a:off x="154132" y="701407"/>
            <a:ext cx="8450316" cy="6494085"/>
          </a:xfrm>
          <a:prstGeom prst="rect">
            <a:avLst/>
          </a:prstGeom>
          <a:noFill/>
          <a:ln>
            <a:solidFill>
              <a:schemeClr val="tx1"/>
            </a:solidFill>
          </a:ln>
        </p:spPr>
        <p:txBody>
          <a:bodyPr wrap="square">
            <a:spAutoFit/>
          </a:bodyPr>
          <a:lstStyle/>
          <a:p>
            <a:pPr algn="just"/>
            <a:r>
              <a:rPr lang="en-US" sz="3200" u="sng">
                <a:solidFill>
                  <a:srgbClr val="FF0000"/>
                </a:solidFill>
                <a:latin typeface="Sitka Display Semibold" pitchFamily="2" charset="0"/>
              </a:rPr>
              <a:t>3.Comparing altcoins: other indicators</a:t>
            </a:r>
            <a:r>
              <a:rPr lang="en-US" sz="3200">
                <a:latin typeface="Sitka Display Semibold" pitchFamily="2" charset="0"/>
              </a:rPr>
              <a:t>. ​ </a:t>
            </a:r>
          </a:p>
          <a:p>
            <a:pPr marL="457200" indent="-457200" algn="just">
              <a:buFont typeface="Arial" panose="020B0604020202020204" pitchFamily="34" charset="0"/>
              <a:buChar char="•"/>
            </a:pPr>
            <a:r>
              <a:rPr lang="en-US" sz="3200">
                <a:latin typeface="Sitka Display Semibold" pitchFamily="2" charset="0"/>
              </a:rPr>
              <a:t>There are several other indicators we can look are, </a:t>
            </a:r>
          </a:p>
          <a:p>
            <a:pPr marL="457200" indent="-457200" algn="just">
              <a:buFont typeface="Arial" panose="020B0604020202020204" pitchFamily="34" charset="0"/>
              <a:buChar char="•"/>
            </a:pPr>
            <a:r>
              <a:rPr lang="en-US" sz="3200">
                <a:latin typeface="Sitka Display Semibold" pitchFamily="2" charset="0"/>
              </a:rPr>
              <a:t>Changes in an altcoin’s exchange rate over time to correlate with changes in its hash rate over long time periods. </a:t>
            </a:r>
          </a:p>
          <a:p>
            <a:pPr marL="457200" indent="-457200" algn="just">
              <a:buFont typeface="Arial" panose="020B0604020202020204" pitchFamily="34" charset="0"/>
              <a:buChar char="•"/>
            </a:pPr>
            <a:r>
              <a:rPr lang="en-US" sz="3200">
                <a:latin typeface="Sitka Display Semibold" pitchFamily="2" charset="0"/>
              </a:rPr>
              <a:t>Exchange volume on various third‐party exchanges is a measure of activity and interest in the altcoin. </a:t>
            </a:r>
          </a:p>
          <a:p>
            <a:pPr marL="457200" indent="-457200" algn="just">
              <a:buFont typeface="Arial" panose="020B0604020202020204" pitchFamily="34" charset="0"/>
              <a:buChar char="•"/>
            </a:pPr>
            <a:r>
              <a:rPr lang="en-US" sz="3200">
                <a:latin typeface="Sitka Display Semibold" pitchFamily="2" charset="0"/>
              </a:rPr>
              <a:t>the volume of transactions that have been made on the altcoin’s blockchain doesn’t tell us much, it could be users shuffling their own coins around in their wallets.</a:t>
            </a:r>
          </a:p>
        </p:txBody>
      </p:sp>
    </p:spTree>
    <p:extLst>
      <p:ext uri="{BB962C8B-B14F-4D97-AF65-F5344CB8AC3E}">
        <p14:creationId xmlns:p14="http://schemas.microsoft.com/office/powerpoint/2010/main" val="3093212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22</a:t>
            </a:fld>
            <a:endParaRPr lang="es-ES" altLang="en-US" sz="1400"/>
          </a:p>
        </p:txBody>
      </p:sp>
      <p:sp>
        <p:nvSpPr>
          <p:cNvPr id="3" name="TextBox 2">
            <a:extLst>
              <a:ext uri="{FF2B5EF4-FFF2-40B4-BE49-F238E27FC236}">
                <a16:creationId xmlns:a16="http://schemas.microsoft.com/office/drawing/2014/main" id="{BB82AED0-B768-FBD1-0468-57B780A714B8}"/>
              </a:ext>
            </a:extLst>
          </p:cNvPr>
          <p:cNvSpPr txBox="1"/>
          <p:nvPr/>
        </p:nvSpPr>
        <p:spPr>
          <a:xfrm>
            <a:off x="202826" y="151179"/>
            <a:ext cx="8738348" cy="6555641"/>
          </a:xfrm>
          <a:prstGeom prst="rect">
            <a:avLst/>
          </a:prstGeom>
          <a:noFill/>
          <a:ln>
            <a:solidFill>
              <a:schemeClr val="tx1"/>
            </a:solidFill>
          </a:ln>
        </p:spPr>
        <p:txBody>
          <a:bodyPr wrap="square">
            <a:spAutoFit/>
          </a:bodyPr>
          <a:lstStyle/>
          <a:p>
            <a:pPr marL="457200" indent="-457200" algn="just">
              <a:buFont typeface="Arial" panose="020B0604020202020204" pitchFamily="34" charset="0"/>
              <a:buChar char="•"/>
            </a:pPr>
            <a:r>
              <a:rPr lang="en-US" sz="2800">
                <a:latin typeface="Sitka Display Semibold" pitchFamily="2" charset="0"/>
              </a:rPr>
              <a:t>Finally, we can also look at how many merchants and payment processors support the altcoin —is only the </a:t>
            </a:r>
            <a:r>
              <a:rPr lang="en-US" sz="2800">
                <a:solidFill>
                  <a:srgbClr val="FF0000"/>
                </a:solidFill>
                <a:latin typeface="Sitka Display Semibold" pitchFamily="2" charset="0"/>
              </a:rPr>
              <a:t>most prominent </a:t>
            </a:r>
            <a:r>
              <a:rPr lang="en-US" sz="2800">
                <a:latin typeface="Sitka Display Semibold" pitchFamily="2" charset="0"/>
              </a:rPr>
              <a:t>ones tend to be supported by payment processors.</a:t>
            </a:r>
          </a:p>
          <a:p>
            <a:pPr algn="just"/>
            <a:r>
              <a:rPr lang="en-US" sz="2800">
                <a:highlight>
                  <a:srgbClr val="FFFF00"/>
                </a:highlight>
                <a:latin typeface="Sitka Display Semibold" pitchFamily="2" charset="0"/>
              </a:rPr>
              <a:t>4. The economic view of Bitcoin‐altcoin interactions.​</a:t>
            </a:r>
          </a:p>
          <a:p>
            <a:pPr marL="457200" indent="-457200" algn="just">
              <a:buFont typeface="Arial" panose="020B0604020202020204" pitchFamily="34" charset="0"/>
              <a:buChar char="•"/>
            </a:pPr>
            <a:r>
              <a:rPr lang="en-US" sz="2800">
                <a:latin typeface="Sitka Display Semibold" pitchFamily="2" charset="0"/>
              </a:rPr>
              <a:t>The relationship between Bitcoin and altcoins is complicated. </a:t>
            </a:r>
          </a:p>
          <a:p>
            <a:pPr marL="457200" indent="-457200" algn="just">
              <a:buFont typeface="Arial" panose="020B0604020202020204" pitchFamily="34" charset="0"/>
              <a:buChar char="•"/>
            </a:pPr>
            <a:r>
              <a:rPr lang="en-US" sz="2800">
                <a:latin typeface="Sitka Display Semibold" pitchFamily="2" charset="0"/>
              </a:rPr>
              <a:t>In one sense, cryptocurrencies compete with each other, because they all offer a way to do </a:t>
            </a:r>
            <a:r>
              <a:rPr lang="en-US" sz="2800">
                <a:solidFill>
                  <a:srgbClr val="FF0000"/>
                </a:solidFill>
                <a:latin typeface="Sitka Display Semibold" pitchFamily="2" charset="0"/>
              </a:rPr>
              <a:t>online payments. </a:t>
            </a:r>
          </a:p>
          <a:p>
            <a:pPr marL="457200" indent="-457200" algn="just">
              <a:buFont typeface="Arial" panose="020B0604020202020204" pitchFamily="34" charset="0"/>
              <a:buChar char="•"/>
            </a:pPr>
            <a:r>
              <a:rPr lang="en-US" sz="2800">
                <a:latin typeface="Sitka Display Semibold" pitchFamily="2" charset="0"/>
              </a:rPr>
              <a:t>If there are </a:t>
            </a:r>
            <a:r>
              <a:rPr lang="en-US" sz="2800">
                <a:highlight>
                  <a:srgbClr val="FFFF00"/>
                </a:highlight>
                <a:latin typeface="Sitka Display Semibold" pitchFamily="2" charset="0"/>
              </a:rPr>
              <a:t>two standards</a:t>
            </a:r>
            <a:r>
              <a:rPr lang="en-US" sz="2800">
                <a:latin typeface="Sitka Display Semibold" pitchFamily="2" charset="0"/>
              </a:rPr>
              <a:t>, protocols, or formats in a competition that are roughly equivalent in terms of what they offer, then one of them will usually come to dominate, because of what economists call “network effects</a:t>
            </a:r>
          </a:p>
        </p:txBody>
      </p:sp>
    </p:spTree>
    <p:extLst>
      <p:ext uri="{BB962C8B-B14F-4D97-AF65-F5344CB8AC3E}">
        <p14:creationId xmlns:p14="http://schemas.microsoft.com/office/powerpoint/2010/main" val="3390389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23</a:t>
            </a:fld>
            <a:endParaRPr lang="es-ES" altLang="en-US" sz="1400"/>
          </a:p>
        </p:txBody>
      </p:sp>
      <p:sp>
        <p:nvSpPr>
          <p:cNvPr id="4" name="TextBox 3">
            <a:extLst>
              <a:ext uri="{FF2B5EF4-FFF2-40B4-BE49-F238E27FC236}">
                <a16:creationId xmlns:a16="http://schemas.microsoft.com/office/drawing/2014/main" id="{2EDA30EE-FF9B-4DD2-16D6-9C874EF63B33}"/>
              </a:ext>
            </a:extLst>
          </p:cNvPr>
          <p:cNvSpPr txBox="1"/>
          <p:nvPr/>
        </p:nvSpPr>
        <p:spPr>
          <a:xfrm>
            <a:off x="167981" y="116632"/>
            <a:ext cx="8450316" cy="584775"/>
          </a:xfrm>
          <a:prstGeom prst="rect">
            <a:avLst/>
          </a:prstGeom>
          <a:noFill/>
          <a:ln>
            <a:solidFill>
              <a:schemeClr val="tx1"/>
            </a:solidFill>
          </a:ln>
        </p:spPr>
        <p:txBody>
          <a:bodyPr wrap="square">
            <a:spAutoFit/>
          </a:bodyPr>
          <a:lstStyle/>
          <a:p>
            <a:pPr algn="ctr"/>
            <a:r>
              <a:rPr lang="en-US" sz="3200" b="1">
                <a:solidFill>
                  <a:srgbClr val="C00000"/>
                </a:solidFill>
              </a:rPr>
              <a:t>Mining power based attacks</a:t>
            </a:r>
          </a:p>
        </p:txBody>
      </p:sp>
      <p:sp>
        <p:nvSpPr>
          <p:cNvPr id="3" name="TextBox 2">
            <a:extLst>
              <a:ext uri="{FF2B5EF4-FFF2-40B4-BE49-F238E27FC236}">
                <a16:creationId xmlns:a16="http://schemas.microsoft.com/office/drawing/2014/main" id="{BB82AED0-B768-FBD1-0468-57B780A714B8}"/>
              </a:ext>
            </a:extLst>
          </p:cNvPr>
          <p:cNvSpPr txBox="1"/>
          <p:nvPr/>
        </p:nvSpPr>
        <p:spPr>
          <a:xfrm>
            <a:off x="236484" y="701407"/>
            <a:ext cx="8583988" cy="6555641"/>
          </a:xfrm>
          <a:prstGeom prst="rect">
            <a:avLst/>
          </a:prstGeom>
          <a:noFill/>
          <a:ln>
            <a:solidFill>
              <a:schemeClr val="tx1"/>
            </a:solidFill>
          </a:ln>
        </p:spPr>
        <p:txBody>
          <a:bodyPr wrap="square">
            <a:spAutoFit/>
          </a:bodyPr>
          <a:lstStyle/>
          <a:p>
            <a:pPr marL="342900" indent="-342900" algn="just">
              <a:buFont typeface="Arial" panose="020B0604020202020204" pitchFamily="34" charset="0"/>
              <a:buChar char="•"/>
            </a:pPr>
            <a:r>
              <a:rPr lang="en-US" sz="2700">
                <a:latin typeface="Sitka Banner Semibold" pitchFamily="2" charset="0"/>
              </a:rPr>
              <a:t>Attacks based on </a:t>
            </a:r>
            <a:r>
              <a:rPr lang="en-US" sz="2700" b="1">
                <a:solidFill>
                  <a:srgbClr val="C00000"/>
                </a:solidFill>
                <a:latin typeface="Sitka Banner Semibold" pitchFamily="2" charset="0"/>
              </a:rPr>
              <a:t>mining power </a:t>
            </a:r>
            <a:r>
              <a:rPr lang="en-US" sz="2700">
                <a:latin typeface="Sitka Banner Semibold" pitchFamily="2" charset="0"/>
              </a:rPr>
              <a:t>have already happened. </a:t>
            </a:r>
          </a:p>
          <a:p>
            <a:pPr marL="342900" indent="-342900" algn="just">
              <a:buFont typeface="Arial" panose="020B0604020202020204" pitchFamily="34" charset="0"/>
              <a:buChar char="•"/>
            </a:pPr>
            <a:r>
              <a:rPr lang="en-US" sz="2700">
                <a:latin typeface="Sitka Banner Semibold" pitchFamily="2" charset="0"/>
              </a:rPr>
              <a:t>There’s a famous story regarding an old coin called </a:t>
            </a:r>
            <a:r>
              <a:rPr lang="en-US" sz="2700" b="1" err="1">
                <a:solidFill>
                  <a:srgbClr val="C00000"/>
                </a:solidFill>
                <a:latin typeface="Sitka Banner Semibold" pitchFamily="2" charset="0"/>
              </a:rPr>
              <a:t>CoiledCoin</a:t>
            </a:r>
            <a:r>
              <a:rPr lang="en-US" sz="2700">
                <a:latin typeface="Sitka Banner Semibold" pitchFamily="2" charset="0"/>
              </a:rPr>
              <a:t>. </a:t>
            </a:r>
          </a:p>
          <a:p>
            <a:pPr marL="342900" indent="-342900" algn="just">
              <a:buFont typeface="Arial" panose="020B0604020202020204" pitchFamily="34" charset="0"/>
              <a:buChar char="•"/>
            </a:pPr>
            <a:r>
              <a:rPr lang="en-US" sz="2700">
                <a:latin typeface="Sitka Banner Semibold" pitchFamily="2" charset="0"/>
              </a:rPr>
              <a:t>It was a small currency born in 2012. </a:t>
            </a:r>
          </a:p>
          <a:p>
            <a:pPr marL="342900" indent="-342900" algn="just">
              <a:buFont typeface="Arial" panose="020B0604020202020204" pitchFamily="34" charset="0"/>
              <a:buChar char="•"/>
            </a:pPr>
            <a:r>
              <a:rPr lang="en-US" sz="2700">
                <a:latin typeface="Sitka Banner Semibold" pitchFamily="2" charset="0"/>
              </a:rPr>
              <a:t>A large Bitcoin mining pool, </a:t>
            </a:r>
            <a:r>
              <a:rPr lang="en-US" sz="2700">
                <a:solidFill>
                  <a:srgbClr val="C00000"/>
                </a:solidFill>
                <a:latin typeface="Sitka Banner Semibold" pitchFamily="2" charset="0"/>
              </a:rPr>
              <a:t>Eligius</a:t>
            </a:r>
            <a:r>
              <a:rPr lang="en-US" sz="2700">
                <a:latin typeface="Sitka Banner Semibold" pitchFamily="2" charset="0"/>
              </a:rPr>
              <a:t> decided that </a:t>
            </a:r>
            <a:r>
              <a:rPr lang="en-US" sz="2700" err="1">
                <a:latin typeface="Sitka Banner Semibold" pitchFamily="2" charset="0"/>
              </a:rPr>
              <a:t>CoiledCoin</a:t>
            </a:r>
            <a:r>
              <a:rPr lang="en-US" sz="2700">
                <a:latin typeface="Sitka Banner Semibold" pitchFamily="2" charset="0"/>
              </a:rPr>
              <a:t> was a scam and launched an attack on its network. </a:t>
            </a:r>
          </a:p>
          <a:p>
            <a:pPr marL="342900" indent="-342900" algn="just">
              <a:buFont typeface="Arial" panose="020B0604020202020204" pitchFamily="34" charset="0"/>
              <a:buChar char="•"/>
            </a:pPr>
            <a:r>
              <a:rPr lang="en-US" sz="2700">
                <a:latin typeface="Sitka Banner Semibold" pitchFamily="2" charset="0"/>
              </a:rPr>
              <a:t>This attack involved mining a lot of blocks in order to make an entire day of </a:t>
            </a:r>
            <a:r>
              <a:rPr lang="en-US" sz="2700" err="1">
                <a:latin typeface="Sitka Banner Semibold" pitchFamily="2" charset="0"/>
              </a:rPr>
              <a:t>CoiledCoin</a:t>
            </a:r>
            <a:r>
              <a:rPr lang="en-US" sz="2700">
                <a:latin typeface="Sitka Banner Semibold" pitchFamily="2" charset="0"/>
              </a:rPr>
              <a:t> transactions invalid. </a:t>
            </a:r>
          </a:p>
          <a:p>
            <a:pPr marL="342900" indent="-342900">
              <a:buFont typeface="Arial" panose="020B0604020202020204" pitchFamily="34" charset="0"/>
              <a:buChar char="•"/>
            </a:pPr>
            <a:r>
              <a:rPr lang="en-US" sz="2700">
                <a:latin typeface="Sitka Banner Semibold" pitchFamily="2" charset="0"/>
              </a:rPr>
              <a:t>After this attack, all the users moved away from the network and this coin doesn’t exist anymore.</a:t>
            </a:r>
          </a:p>
          <a:p>
            <a:pPr marL="342900" indent="-342900">
              <a:buFont typeface="Arial" panose="020B0604020202020204" pitchFamily="34" charset="0"/>
              <a:buChar char="•"/>
            </a:pPr>
            <a:r>
              <a:rPr lang="en-US" sz="2700">
                <a:latin typeface="Sitka Banner Semibold" pitchFamily="2" charset="0"/>
              </a:rPr>
              <a:t>Similar attacks happened against other Altcoins, such as </a:t>
            </a:r>
            <a:r>
              <a:rPr lang="en-US" sz="2700" b="1" err="1">
                <a:solidFill>
                  <a:srgbClr val="C00000"/>
                </a:solidFill>
                <a:latin typeface="Sitka Banner Semibold" pitchFamily="2" charset="0"/>
              </a:rPr>
              <a:t>TerraCoin</a:t>
            </a:r>
            <a:r>
              <a:rPr lang="en-US" sz="2700">
                <a:solidFill>
                  <a:srgbClr val="C00000"/>
                </a:solidFill>
                <a:latin typeface="Sitka Banner Semibold" pitchFamily="2" charset="0"/>
              </a:rPr>
              <a:t> and </a:t>
            </a:r>
            <a:r>
              <a:rPr lang="en-US" sz="2700" b="1" err="1">
                <a:solidFill>
                  <a:srgbClr val="C00000"/>
                </a:solidFill>
                <a:latin typeface="Sitka Banner Semibold" pitchFamily="2" charset="0"/>
              </a:rPr>
              <a:t>WorldCoin</a:t>
            </a:r>
            <a:r>
              <a:rPr lang="en-US" sz="2700">
                <a:latin typeface="Sitka Banner Semibold" pitchFamily="2" charset="0"/>
              </a:rPr>
              <a:t>. </a:t>
            </a:r>
          </a:p>
          <a:p>
            <a:pPr marL="342900" indent="-342900">
              <a:buFont typeface="Arial" panose="020B0604020202020204" pitchFamily="34" charset="0"/>
              <a:buChar char="•"/>
            </a:pPr>
            <a:r>
              <a:rPr lang="en-US" sz="2700">
                <a:latin typeface="Sitka Banner Semibold" pitchFamily="2" charset="0"/>
              </a:rPr>
              <a:t>In these cases, the attacks lasted less time and the Altcoins </a:t>
            </a:r>
            <a:r>
              <a:rPr lang="en-US" sz="2700">
                <a:solidFill>
                  <a:srgbClr val="C00000"/>
                </a:solidFill>
                <a:latin typeface="Sitka Banner Semibold" pitchFamily="2" charset="0"/>
              </a:rPr>
              <a:t>survived.</a:t>
            </a:r>
          </a:p>
        </p:txBody>
      </p:sp>
    </p:spTree>
    <p:extLst>
      <p:ext uri="{BB962C8B-B14F-4D97-AF65-F5344CB8AC3E}">
        <p14:creationId xmlns:p14="http://schemas.microsoft.com/office/powerpoint/2010/main" val="3134080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24</a:t>
            </a:fld>
            <a:endParaRPr lang="es-ES" altLang="en-US" sz="1400"/>
          </a:p>
        </p:txBody>
      </p:sp>
      <p:sp>
        <p:nvSpPr>
          <p:cNvPr id="3" name="TextBox 2">
            <a:extLst>
              <a:ext uri="{FF2B5EF4-FFF2-40B4-BE49-F238E27FC236}">
                <a16:creationId xmlns:a16="http://schemas.microsoft.com/office/drawing/2014/main" id="{BB82AED0-B768-FBD1-0468-57B780A714B8}"/>
              </a:ext>
            </a:extLst>
          </p:cNvPr>
          <p:cNvSpPr txBox="1"/>
          <p:nvPr/>
        </p:nvSpPr>
        <p:spPr>
          <a:xfrm>
            <a:off x="107504" y="692696"/>
            <a:ext cx="8928992" cy="6355586"/>
          </a:xfrm>
          <a:prstGeom prst="rect">
            <a:avLst/>
          </a:prstGeom>
          <a:noFill/>
          <a:ln>
            <a:solidFill>
              <a:schemeClr val="tx1"/>
            </a:solidFill>
          </a:ln>
        </p:spPr>
        <p:txBody>
          <a:bodyPr wrap="square">
            <a:spAutoFit/>
          </a:bodyPr>
          <a:lstStyle/>
          <a:p>
            <a:pPr marL="342900" indent="-342900" algn="just">
              <a:buFont typeface="Arial" panose="020B0604020202020204" pitchFamily="34" charset="0"/>
              <a:buChar char="•"/>
            </a:pPr>
            <a:r>
              <a:rPr lang="en-US" sz="2400">
                <a:latin typeface="Sitka Display Semibold" pitchFamily="2" charset="0"/>
              </a:rPr>
              <a:t>Merged mining or combined mining is a protocol that allows two different blockchains that share the same consensus protocol and hash function, to be mined together without loss of performance and maintaining a high level of security</a:t>
            </a:r>
          </a:p>
          <a:p>
            <a:pPr algn="ctr"/>
            <a:r>
              <a:rPr lang="en-US" sz="2400">
                <a:latin typeface="Sitka Display Semibold" pitchFamily="2" charset="0"/>
              </a:rPr>
              <a:t>OR</a:t>
            </a:r>
          </a:p>
          <a:p>
            <a:pPr marL="342900" indent="-342900" algn="just">
              <a:buFont typeface="Arial" panose="020B0604020202020204" pitchFamily="34" charset="0"/>
              <a:buChar char="•"/>
            </a:pPr>
            <a:r>
              <a:rPr lang="en-US" sz="2400" b="0" i="0">
                <a:solidFill>
                  <a:srgbClr val="202124"/>
                </a:solidFill>
                <a:effectLst/>
                <a:latin typeface="Sitka Display Semibold" pitchFamily="2" charset="0"/>
              </a:rPr>
              <a:t>Merged mining refers to </a:t>
            </a:r>
            <a:r>
              <a:rPr lang="en-US" sz="2400" b="0" i="0">
                <a:solidFill>
                  <a:srgbClr val="040C28"/>
                </a:solidFill>
                <a:effectLst/>
                <a:latin typeface="Sitka Display Semibold" pitchFamily="2" charset="0"/>
              </a:rPr>
              <a:t>a process that enables an </a:t>
            </a:r>
            <a:r>
              <a:rPr lang="en-US" sz="2400" b="0" i="0">
                <a:solidFill>
                  <a:srgbClr val="FF0000"/>
                </a:solidFill>
                <a:effectLst/>
                <a:latin typeface="Sitka Display Semibold" pitchFamily="2" charset="0"/>
              </a:rPr>
              <a:t>individual to mine</a:t>
            </a:r>
            <a:r>
              <a:rPr lang="en-US" sz="2400" b="0" i="0">
                <a:solidFill>
                  <a:srgbClr val="040C28"/>
                </a:solidFill>
                <a:effectLst/>
                <a:latin typeface="Sitka Display Semibold" pitchFamily="2" charset="0"/>
              </a:rPr>
              <a:t> more than one cryptocurrency </a:t>
            </a:r>
            <a:r>
              <a:rPr lang="en-US" sz="2400" b="0" i="0">
                <a:solidFill>
                  <a:srgbClr val="FF0000"/>
                </a:solidFill>
                <a:effectLst/>
                <a:latin typeface="Sitka Display Semibold" pitchFamily="2" charset="0"/>
              </a:rPr>
              <a:t>simultaneously</a:t>
            </a:r>
            <a:r>
              <a:rPr lang="en-US" sz="2400" b="0" i="0">
                <a:solidFill>
                  <a:srgbClr val="040C28"/>
                </a:solidFill>
                <a:effectLst/>
                <a:latin typeface="Sitka Display Semibold" pitchFamily="2" charset="0"/>
              </a:rPr>
              <a:t> without compromising on computational performance</a:t>
            </a:r>
            <a:r>
              <a:rPr lang="en-US" sz="2400" b="0" i="0">
                <a:solidFill>
                  <a:srgbClr val="202124"/>
                </a:solidFill>
                <a:effectLst/>
                <a:latin typeface="Sitka Display Semibold" pitchFamily="2" charset="0"/>
              </a:rPr>
              <a:t>. This is possible through a consensus mechanism known as </a:t>
            </a:r>
            <a:r>
              <a:rPr lang="en-US" sz="2400" b="1" i="0">
                <a:solidFill>
                  <a:srgbClr val="FF0000"/>
                </a:solidFill>
                <a:effectLst/>
                <a:latin typeface="Sitka Display Semibold" pitchFamily="2" charset="0"/>
              </a:rPr>
              <a:t>Auxiliary Proof of Work </a:t>
            </a:r>
            <a:r>
              <a:rPr lang="en-US" sz="2400" b="1" i="0">
                <a:effectLst/>
                <a:latin typeface="Sitka Display Semibold" pitchFamily="2" charset="0"/>
              </a:rPr>
              <a:t>(</a:t>
            </a:r>
            <a:r>
              <a:rPr lang="en-US" sz="2400" b="1" i="0" err="1">
                <a:effectLst/>
                <a:latin typeface="Sitka Display Semibold" pitchFamily="2" charset="0"/>
              </a:rPr>
              <a:t>AuxPoW</a:t>
            </a:r>
            <a:r>
              <a:rPr lang="en-US" sz="2400" b="1" i="0">
                <a:effectLst/>
                <a:latin typeface="Sitka Display Semibold" pitchFamily="2" charset="0"/>
              </a:rPr>
              <a:t>).</a:t>
            </a:r>
            <a:endParaRPr lang="en-US" sz="2400" b="1">
              <a:latin typeface="Sitka Display Semibold" pitchFamily="2" charset="0"/>
            </a:endParaRPr>
          </a:p>
          <a:p>
            <a:pPr marL="342900" indent="-342900" algn="just">
              <a:buFont typeface="Arial" panose="020B0604020202020204" pitchFamily="34" charset="0"/>
              <a:buChar char="•"/>
            </a:pPr>
            <a:r>
              <a:rPr lang="en-US" sz="2400" b="0" i="0">
                <a:solidFill>
                  <a:srgbClr val="14151A"/>
                </a:solidFill>
                <a:effectLst/>
                <a:latin typeface="Sitka Display Semibold" pitchFamily="2" charset="0"/>
              </a:rPr>
              <a:t>The idea behind </a:t>
            </a:r>
            <a:r>
              <a:rPr lang="en-US" sz="2400" b="0" i="0" err="1">
                <a:solidFill>
                  <a:srgbClr val="14151A"/>
                </a:solidFill>
                <a:effectLst/>
                <a:latin typeface="Sitka Display Semibold" pitchFamily="2" charset="0"/>
              </a:rPr>
              <a:t>AuxPoW</a:t>
            </a:r>
            <a:r>
              <a:rPr lang="en-US" sz="2400" b="0" i="0">
                <a:solidFill>
                  <a:srgbClr val="14151A"/>
                </a:solidFill>
                <a:effectLst/>
                <a:latin typeface="Sitka Display Semibold" pitchFamily="2" charset="0"/>
              </a:rPr>
              <a:t> is that the work done on one blockchain can be leveraged as valid work on another chain. </a:t>
            </a:r>
          </a:p>
          <a:p>
            <a:pPr marL="342900" indent="-342900" algn="just">
              <a:buFont typeface="Arial" panose="020B0604020202020204" pitchFamily="34" charset="0"/>
              <a:buChar char="•"/>
            </a:pPr>
            <a:r>
              <a:rPr lang="en-US" sz="2400" b="0" i="0">
                <a:solidFill>
                  <a:srgbClr val="14151A"/>
                </a:solidFill>
                <a:effectLst/>
                <a:latin typeface="Sitka Display Semibold" pitchFamily="2" charset="0"/>
              </a:rPr>
              <a:t>Around 2014, a new mining model in which the </a:t>
            </a:r>
            <a:r>
              <a:rPr lang="en-US" sz="2400" b="0" i="0">
                <a:solidFill>
                  <a:srgbClr val="FF0000"/>
                </a:solidFill>
                <a:effectLst/>
                <a:latin typeface="Sitka Display Semibold" pitchFamily="2" charset="0"/>
              </a:rPr>
              <a:t>same miner </a:t>
            </a:r>
            <a:r>
              <a:rPr lang="en-US" sz="2400" b="0" i="0">
                <a:solidFill>
                  <a:srgbClr val="14151A"/>
                </a:solidFill>
                <a:effectLst/>
                <a:latin typeface="Sitka Display Semibold" pitchFamily="2" charset="0"/>
              </a:rPr>
              <a:t>could dedicate himself to mining blocks in </a:t>
            </a:r>
            <a:r>
              <a:rPr lang="en-US" sz="2400" b="1" i="0">
                <a:solidFill>
                  <a:srgbClr val="FF0000"/>
                </a:solidFill>
                <a:effectLst/>
                <a:latin typeface="Sitka Display Semibold" pitchFamily="2" charset="0"/>
              </a:rPr>
              <a:t>two or more different blockchains</a:t>
            </a:r>
            <a:r>
              <a:rPr lang="en-US" sz="2400" b="0" i="0">
                <a:solidFill>
                  <a:srgbClr val="14151A"/>
                </a:solidFill>
                <a:effectLst/>
                <a:latin typeface="Sitka Display Semibold" pitchFamily="2" charset="0"/>
              </a:rPr>
              <a:t>, a concept known today as </a:t>
            </a:r>
            <a:r>
              <a:rPr lang="en-US" sz="2400" b="0" i="0">
                <a:solidFill>
                  <a:srgbClr val="14151A"/>
                </a:solidFill>
                <a:effectLst/>
                <a:highlight>
                  <a:srgbClr val="FFFF00"/>
                </a:highlight>
                <a:latin typeface="Sitka Display Semibold" pitchFamily="2" charset="0"/>
              </a:rPr>
              <a:t>Merged Mining or combined mining.</a:t>
            </a:r>
          </a:p>
          <a:p>
            <a:pPr marL="342900" indent="-342900" algn="just">
              <a:buFont typeface="Arial" panose="020B0604020202020204" pitchFamily="34" charset="0"/>
              <a:buChar char="•"/>
            </a:pPr>
            <a:endParaRPr lang="en-US" sz="2300" b="0" i="0">
              <a:solidFill>
                <a:srgbClr val="14151A"/>
              </a:solidFill>
              <a:effectLst/>
              <a:latin typeface="Sitka Banner Semibold" pitchFamily="2" charset="0"/>
            </a:endParaRPr>
          </a:p>
        </p:txBody>
      </p:sp>
      <p:sp>
        <p:nvSpPr>
          <p:cNvPr id="2" name="TextBox 1">
            <a:extLst>
              <a:ext uri="{FF2B5EF4-FFF2-40B4-BE49-F238E27FC236}">
                <a16:creationId xmlns:a16="http://schemas.microsoft.com/office/drawing/2014/main" id="{15D15705-6F1A-CFBA-4D72-E2314608C014}"/>
              </a:ext>
            </a:extLst>
          </p:cNvPr>
          <p:cNvSpPr txBox="1"/>
          <p:nvPr/>
        </p:nvSpPr>
        <p:spPr>
          <a:xfrm>
            <a:off x="167980" y="0"/>
            <a:ext cx="8580483" cy="646331"/>
          </a:xfrm>
          <a:prstGeom prst="rect">
            <a:avLst/>
          </a:prstGeom>
          <a:noFill/>
          <a:ln>
            <a:solidFill>
              <a:schemeClr val="tx1"/>
            </a:solidFill>
          </a:ln>
        </p:spPr>
        <p:txBody>
          <a:bodyPr wrap="square">
            <a:spAutoFit/>
          </a:bodyPr>
          <a:lstStyle/>
          <a:p>
            <a:pPr algn="ctr"/>
            <a:r>
              <a:rPr lang="en-US" sz="3600" b="1">
                <a:solidFill>
                  <a:srgbClr val="C00000"/>
                </a:solidFill>
              </a:rPr>
              <a:t>Merge Mining – Definition </a:t>
            </a:r>
          </a:p>
        </p:txBody>
      </p:sp>
    </p:spTree>
    <p:extLst>
      <p:ext uri="{BB962C8B-B14F-4D97-AF65-F5344CB8AC3E}">
        <p14:creationId xmlns:p14="http://schemas.microsoft.com/office/powerpoint/2010/main" val="1592104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25</a:t>
            </a:fld>
            <a:endParaRPr lang="es-ES" altLang="en-US" sz="1400"/>
          </a:p>
        </p:txBody>
      </p:sp>
      <p:sp>
        <p:nvSpPr>
          <p:cNvPr id="3" name="TextBox 2">
            <a:extLst>
              <a:ext uri="{FF2B5EF4-FFF2-40B4-BE49-F238E27FC236}">
                <a16:creationId xmlns:a16="http://schemas.microsoft.com/office/drawing/2014/main" id="{BB82AED0-B768-FBD1-0468-57B780A714B8}"/>
              </a:ext>
            </a:extLst>
          </p:cNvPr>
          <p:cNvSpPr txBox="1"/>
          <p:nvPr/>
        </p:nvSpPr>
        <p:spPr>
          <a:xfrm>
            <a:off x="107504" y="692696"/>
            <a:ext cx="8928992" cy="6093976"/>
          </a:xfrm>
          <a:prstGeom prst="rect">
            <a:avLst/>
          </a:prstGeom>
          <a:noFill/>
          <a:ln>
            <a:solidFill>
              <a:schemeClr val="tx1"/>
            </a:solidFill>
          </a:ln>
        </p:spPr>
        <p:txBody>
          <a:bodyPr wrap="square">
            <a:spAutoFit/>
          </a:bodyPr>
          <a:lstStyle/>
          <a:p>
            <a:pPr marL="342900" indent="-342900" algn="just">
              <a:buFont typeface="Arial" panose="020B0604020202020204" pitchFamily="34" charset="0"/>
              <a:buChar char="•"/>
            </a:pPr>
            <a:r>
              <a:rPr lang="en-US" sz="2400" b="0" i="0">
                <a:solidFill>
                  <a:srgbClr val="14151A"/>
                </a:solidFill>
                <a:effectLst/>
                <a:latin typeface="Sitka Banner Semibold" pitchFamily="2" charset="0"/>
              </a:rPr>
              <a:t>The blockchain that provides the </a:t>
            </a:r>
            <a:r>
              <a:rPr lang="en-US" sz="2400" b="0" i="0">
                <a:solidFill>
                  <a:srgbClr val="FF0000"/>
                </a:solidFill>
                <a:effectLst/>
                <a:latin typeface="Sitka Banner Semibold" pitchFamily="2" charset="0"/>
              </a:rPr>
              <a:t>proof of work </a:t>
            </a:r>
            <a:r>
              <a:rPr lang="en-US" sz="2400" b="0" i="0">
                <a:solidFill>
                  <a:srgbClr val="14151A"/>
                </a:solidFill>
                <a:effectLst/>
                <a:latin typeface="Sitka Banner Semibold" pitchFamily="2" charset="0"/>
              </a:rPr>
              <a:t>is called the parent blockchain, while the one that accepts it as valid is the </a:t>
            </a:r>
            <a:r>
              <a:rPr lang="en-US" sz="2400" b="0" i="0">
                <a:solidFill>
                  <a:srgbClr val="FF0000"/>
                </a:solidFill>
                <a:effectLst/>
                <a:latin typeface="Sitka Banner Semibold" pitchFamily="2" charset="0"/>
              </a:rPr>
              <a:t>auxiliary blockchain</a:t>
            </a:r>
            <a:r>
              <a:rPr lang="en-US" sz="2400" b="0" i="0">
                <a:solidFill>
                  <a:srgbClr val="14151A"/>
                </a:solidFill>
                <a:effectLst/>
                <a:latin typeface="Sitka Banner Semibold" pitchFamily="2" charset="0"/>
              </a:rPr>
              <a:t>.</a:t>
            </a:r>
          </a:p>
          <a:p>
            <a:pPr marL="342900" indent="-342900" algn="just">
              <a:buFont typeface="Arial" panose="020B0604020202020204" pitchFamily="34" charset="0"/>
              <a:buChar char="•"/>
            </a:pPr>
            <a:r>
              <a:rPr lang="en-US" sz="2400" b="0" i="0">
                <a:solidFill>
                  <a:srgbClr val="14151A"/>
                </a:solidFill>
                <a:effectLst/>
                <a:latin typeface="Sitka Banner Semibold" pitchFamily="2" charset="0"/>
              </a:rPr>
              <a:t>To perform merged mining, all the </a:t>
            </a:r>
            <a:r>
              <a:rPr lang="en-US" sz="2400" b="0" i="0">
                <a:solidFill>
                  <a:srgbClr val="FF0000"/>
                </a:solidFill>
                <a:effectLst/>
                <a:latin typeface="Sitka Banner Semibold" pitchFamily="2" charset="0"/>
              </a:rPr>
              <a:t>involved cryptocurrencies </a:t>
            </a:r>
            <a:r>
              <a:rPr lang="en-US" sz="2400" b="0" i="0">
                <a:solidFill>
                  <a:srgbClr val="14151A"/>
                </a:solidFill>
                <a:effectLst/>
                <a:latin typeface="Sitka Banner Semibold" pitchFamily="2" charset="0"/>
              </a:rPr>
              <a:t>must be using the </a:t>
            </a:r>
            <a:r>
              <a:rPr lang="en-US" sz="2400" b="1" i="0">
                <a:solidFill>
                  <a:srgbClr val="FF0000"/>
                </a:solidFill>
                <a:effectLst/>
                <a:latin typeface="Sitka Banner Semibold" pitchFamily="2" charset="0"/>
              </a:rPr>
              <a:t>same algorithm</a:t>
            </a:r>
            <a:r>
              <a:rPr lang="en-US" sz="2400" b="0" i="0">
                <a:solidFill>
                  <a:srgbClr val="14151A"/>
                </a:solidFill>
                <a:effectLst/>
                <a:latin typeface="Sitka Banner Semibold" pitchFamily="2" charset="0"/>
              </a:rPr>
              <a:t>.</a:t>
            </a:r>
          </a:p>
          <a:p>
            <a:pPr marL="342900" indent="-342900" algn="just">
              <a:buFont typeface="Arial" panose="020B0604020202020204" pitchFamily="34" charset="0"/>
              <a:buChar char="•"/>
            </a:pPr>
            <a:r>
              <a:rPr lang="en-US" sz="2400" b="0" i="0">
                <a:solidFill>
                  <a:srgbClr val="14151A"/>
                </a:solidFill>
                <a:effectLst/>
                <a:latin typeface="Sitka Banner Semibold" pitchFamily="2" charset="0"/>
              </a:rPr>
              <a:t>For instance, Bitcoin uses SHA-256, meaning that virtually any other coin that uses SHA-256 can be mined along with Bitcoin - as long as the technical implementations are properly done</a:t>
            </a:r>
            <a:r>
              <a:rPr lang="en-US" sz="2200" b="0" i="0">
                <a:solidFill>
                  <a:srgbClr val="14151A"/>
                </a:solidFill>
                <a:effectLst/>
                <a:latin typeface="Sitka Banner Semibold" pitchFamily="2" charset="0"/>
              </a:rPr>
              <a:t>.</a:t>
            </a:r>
          </a:p>
          <a:p>
            <a:pPr marL="342900" indent="-342900" algn="just">
              <a:buFont typeface="Arial" panose="020B0604020202020204" pitchFamily="34" charset="0"/>
              <a:buChar char="•"/>
            </a:pPr>
            <a:endParaRPr lang="en-US" sz="2200">
              <a:solidFill>
                <a:srgbClr val="14151A"/>
              </a:solidFill>
              <a:latin typeface="Sitka Banner Semibold" pitchFamily="2" charset="0"/>
            </a:endParaRPr>
          </a:p>
          <a:p>
            <a:pPr marL="342900" indent="-342900" algn="just">
              <a:buFont typeface="Arial" panose="020B0604020202020204" pitchFamily="34" charset="0"/>
              <a:buChar char="•"/>
            </a:pPr>
            <a:endParaRPr lang="en-US" sz="2200" b="0" i="0">
              <a:solidFill>
                <a:srgbClr val="14151A"/>
              </a:solidFill>
              <a:effectLst/>
              <a:latin typeface="Sitka Banner Semibold" pitchFamily="2" charset="0"/>
            </a:endParaRPr>
          </a:p>
          <a:p>
            <a:pPr marL="342900" indent="-342900" algn="just">
              <a:buFont typeface="Arial" panose="020B0604020202020204" pitchFamily="34" charset="0"/>
              <a:buChar char="•"/>
            </a:pPr>
            <a:endParaRPr lang="en-US" sz="2200">
              <a:solidFill>
                <a:srgbClr val="14151A"/>
              </a:solidFill>
              <a:latin typeface="Sitka Banner Semibold" pitchFamily="2" charset="0"/>
            </a:endParaRPr>
          </a:p>
          <a:p>
            <a:pPr marL="342900" indent="-342900" algn="just">
              <a:buFont typeface="Arial" panose="020B0604020202020204" pitchFamily="34" charset="0"/>
              <a:buChar char="•"/>
            </a:pPr>
            <a:endParaRPr lang="en-US" sz="2200" b="0" i="0">
              <a:solidFill>
                <a:srgbClr val="14151A"/>
              </a:solidFill>
              <a:effectLst/>
              <a:latin typeface="Sitka Banner Semibold" pitchFamily="2" charset="0"/>
            </a:endParaRPr>
          </a:p>
          <a:p>
            <a:pPr marL="342900" indent="-342900" algn="just">
              <a:buFont typeface="Arial" panose="020B0604020202020204" pitchFamily="34" charset="0"/>
              <a:buChar char="•"/>
            </a:pPr>
            <a:endParaRPr lang="en-US" sz="2200">
              <a:solidFill>
                <a:srgbClr val="14151A"/>
              </a:solidFill>
              <a:latin typeface="Sitka Banner Semibold" pitchFamily="2" charset="0"/>
            </a:endParaRPr>
          </a:p>
          <a:p>
            <a:pPr marL="342900" indent="-342900" algn="just">
              <a:buFont typeface="Arial" panose="020B0604020202020204" pitchFamily="34" charset="0"/>
              <a:buChar char="•"/>
            </a:pPr>
            <a:endParaRPr lang="en-US" sz="2200" b="0" i="0">
              <a:solidFill>
                <a:srgbClr val="14151A"/>
              </a:solidFill>
              <a:effectLst/>
              <a:latin typeface="Sitka Banner Semibold" pitchFamily="2" charset="0"/>
            </a:endParaRPr>
          </a:p>
          <a:p>
            <a:pPr marL="342900" indent="-342900" algn="just">
              <a:buFont typeface="Arial" panose="020B0604020202020204" pitchFamily="34" charset="0"/>
              <a:buChar char="•"/>
            </a:pPr>
            <a:endParaRPr lang="en-US" sz="2200">
              <a:solidFill>
                <a:srgbClr val="14151A"/>
              </a:solidFill>
              <a:latin typeface="Sitka Banner Semibold" pitchFamily="2" charset="0"/>
            </a:endParaRPr>
          </a:p>
          <a:p>
            <a:pPr marL="342900" indent="-342900" algn="just">
              <a:buFont typeface="Arial" panose="020B0604020202020204" pitchFamily="34" charset="0"/>
              <a:buChar char="•"/>
            </a:pPr>
            <a:endParaRPr lang="en-US" sz="2200" b="0" i="0">
              <a:solidFill>
                <a:srgbClr val="14151A"/>
              </a:solidFill>
              <a:effectLst/>
              <a:latin typeface="Sitka Banner Semibold" pitchFamily="2" charset="0"/>
            </a:endParaRPr>
          </a:p>
          <a:p>
            <a:pPr marL="342900" indent="-342900" algn="just">
              <a:buFont typeface="Arial" panose="020B0604020202020204" pitchFamily="34" charset="0"/>
              <a:buChar char="•"/>
            </a:pPr>
            <a:endParaRPr lang="en-US" sz="2200" b="0" i="0">
              <a:solidFill>
                <a:srgbClr val="14151A"/>
              </a:solidFill>
              <a:effectLst/>
              <a:latin typeface="Sitka Banner Semibold" pitchFamily="2" charset="0"/>
            </a:endParaRPr>
          </a:p>
        </p:txBody>
      </p:sp>
      <p:sp>
        <p:nvSpPr>
          <p:cNvPr id="2" name="TextBox 1">
            <a:extLst>
              <a:ext uri="{FF2B5EF4-FFF2-40B4-BE49-F238E27FC236}">
                <a16:creationId xmlns:a16="http://schemas.microsoft.com/office/drawing/2014/main" id="{15D15705-6F1A-CFBA-4D72-E2314608C014}"/>
              </a:ext>
            </a:extLst>
          </p:cNvPr>
          <p:cNvSpPr txBox="1"/>
          <p:nvPr/>
        </p:nvSpPr>
        <p:spPr>
          <a:xfrm>
            <a:off x="167980" y="0"/>
            <a:ext cx="8580483" cy="646331"/>
          </a:xfrm>
          <a:prstGeom prst="rect">
            <a:avLst/>
          </a:prstGeom>
          <a:noFill/>
          <a:ln>
            <a:solidFill>
              <a:schemeClr val="tx1"/>
            </a:solidFill>
          </a:ln>
        </p:spPr>
        <p:txBody>
          <a:bodyPr wrap="square">
            <a:spAutoFit/>
          </a:bodyPr>
          <a:lstStyle/>
          <a:p>
            <a:pPr algn="ctr"/>
            <a:r>
              <a:rPr lang="en-US" sz="3600" b="1">
                <a:solidFill>
                  <a:srgbClr val="C00000"/>
                </a:solidFill>
              </a:rPr>
              <a:t>Merge Mining</a:t>
            </a:r>
          </a:p>
        </p:txBody>
      </p:sp>
      <p:pic>
        <p:nvPicPr>
          <p:cNvPr id="4" name="Picture 3">
            <a:extLst>
              <a:ext uri="{FF2B5EF4-FFF2-40B4-BE49-F238E27FC236}">
                <a16:creationId xmlns:a16="http://schemas.microsoft.com/office/drawing/2014/main" id="{58A43016-E09B-D426-3648-5D0EC589D4C8}"/>
              </a:ext>
            </a:extLst>
          </p:cNvPr>
          <p:cNvPicPr>
            <a:picLocks noChangeAspect="1"/>
          </p:cNvPicPr>
          <p:nvPr/>
        </p:nvPicPr>
        <p:blipFill>
          <a:blip r:embed="rId2"/>
          <a:stretch>
            <a:fillRect/>
          </a:stretch>
        </p:blipFill>
        <p:spPr>
          <a:xfrm>
            <a:off x="566007" y="3877122"/>
            <a:ext cx="8011986" cy="2377301"/>
          </a:xfrm>
          <a:prstGeom prst="rect">
            <a:avLst/>
          </a:prstGeom>
        </p:spPr>
      </p:pic>
    </p:spTree>
    <p:extLst>
      <p:ext uri="{BB962C8B-B14F-4D97-AF65-F5344CB8AC3E}">
        <p14:creationId xmlns:p14="http://schemas.microsoft.com/office/powerpoint/2010/main" val="1473406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26</a:t>
            </a:fld>
            <a:endParaRPr lang="es-ES" altLang="en-US" sz="1400"/>
          </a:p>
        </p:txBody>
      </p:sp>
      <p:sp>
        <p:nvSpPr>
          <p:cNvPr id="4" name="TextBox 3">
            <a:extLst>
              <a:ext uri="{FF2B5EF4-FFF2-40B4-BE49-F238E27FC236}">
                <a16:creationId xmlns:a16="http://schemas.microsoft.com/office/drawing/2014/main" id="{21A19216-3B81-BB76-ABD9-5D5EF39F9378}"/>
              </a:ext>
            </a:extLst>
          </p:cNvPr>
          <p:cNvSpPr txBox="1"/>
          <p:nvPr/>
        </p:nvSpPr>
        <p:spPr>
          <a:xfrm>
            <a:off x="209751" y="116632"/>
            <a:ext cx="8724498" cy="6124754"/>
          </a:xfrm>
          <a:prstGeom prst="rect">
            <a:avLst/>
          </a:prstGeom>
          <a:noFill/>
          <a:ln>
            <a:solidFill>
              <a:schemeClr val="tx1"/>
            </a:solidFill>
          </a:ln>
        </p:spPr>
        <p:txBody>
          <a:bodyPr wrap="square">
            <a:spAutoFit/>
          </a:bodyPr>
          <a:lstStyle/>
          <a:p>
            <a:pPr marL="342900" indent="-342900" algn="just">
              <a:buFont typeface="Arial" panose="020B0604020202020204" pitchFamily="34" charset="0"/>
              <a:buChar char="•"/>
            </a:pPr>
            <a:r>
              <a:rPr lang="en-US" sz="2800">
                <a:latin typeface="Sitka Display Semibold" pitchFamily="2" charset="0"/>
              </a:rPr>
              <a:t>Can we ensure that blocks of a merge‐mined altcoin are created at a </a:t>
            </a:r>
            <a:r>
              <a:rPr lang="en-US" sz="2800">
                <a:solidFill>
                  <a:srgbClr val="FF0000"/>
                </a:solidFill>
                <a:latin typeface="Sitka Display Semibold" pitchFamily="2" charset="0"/>
              </a:rPr>
              <a:t>steady rate</a:t>
            </a:r>
            <a:r>
              <a:rPr lang="en-US" sz="2800">
                <a:latin typeface="Sitka Display Semibold" pitchFamily="2" charset="0"/>
              </a:rPr>
              <a:t>, as high or low as we want, irrespective of the fraction of Bitcoin miners mining it? </a:t>
            </a:r>
            <a:r>
              <a:rPr lang="en-US" sz="2800">
                <a:solidFill>
                  <a:srgbClr val="FF0000"/>
                </a:solidFill>
                <a:latin typeface="Sitka Display Semibold" pitchFamily="2" charset="0"/>
              </a:rPr>
              <a:t>The answer is yes</a:t>
            </a:r>
            <a:r>
              <a:rPr lang="en-US" sz="2800">
                <a:latin typeface="Sitka Display Semibold" pitchFamily="2" charset="0"/>
              </a:rPr>
              <a:t>. </a:t>
            </a:r>
          </a:p>
          <a:p>
            <a:pPr marL="342900" indent="-342900" algn="just">
              <a:buFont typeface="Arial" panose="020B0604020202020204" pitchFamily="34" charset="0"/>
              <a:buChar char="•"/>
            </a:pPr>
            <a:r>
              <a:rPr lang="en-US" sz="2800">
                <a:latin typeface="Sitka Display Semibold" pitchFamily="2" charset="0"/>
              </a:rPr>
              <a:t>The trick is that even though the mining task for the altcoin is the same as that of Bitcoin, the mining ​ </a:t>
            </a:r>
            <a:r>
              <a:rPr lang="en-US" sz="2800" i="1">
                <a:solidFill>
                  <a:srgbClr val="FF0000"/>
                </a:solidFill>
                <a:latin typeface="Sitka Display Semibold" pitchFamily="2" charset="0"/>
              </a:rPr>
              <a:t>target ​need </a:t>
            </a:r>
            <a:r>
              <a:rPr lang="en-US" sz="2800">
                <a:latin typeface="Sitka Display Semibold" pitchFamily="2" charset="0"/>
              </a:rPr>
              <a:t>not be the same.</a:t>
            </a:r>
          </a:p>
          <a:p>
            <a:pPr marL="342900" indent="-342900" algn="just">
              <a:buFont typeface="Arial" panose="020B0604020202020204" pitchFamily="34" charset="0"/>
              <a:buChar char="•"/>
            </a:pPr>
            <a:r>
              <a:rPr lang="en-US" sz="2800">
                <a:latin typeface="Sitka Display Semibold" pitchFamily="2" charset="0"/>
              </a:rPr>
              <a:t>The altcoin network computes the target and difficulty for its blocks independently of the Bitcoin network. </a:t>
            </a:r>
          </a:p>
          <a:p>
            <a:pPr marL="342900" indent="-342900" algn="just">
              <a:buFont typeface="Arial" panose="020B0604020202020204" pitchFamily="34" charset="0"/>
              <a:buChar char="•"/>
            </a:pPr>
            <a:r>
              <a:rPr lang="en-US" sz="2800">
                <a:latin typeface="Sitka Display Semibold" pitchFamily="2" charset="0"/>
              </a:rPr>
              <a:t>Just as Bitcoin adjusts its </a:t>
            </a:r>
            <a:r>
              <a:rPr lang="en-US" sz="2800" b="1">
                <a:solidFill>
                  <a:srgbClr val="FF0000"/>
                </a:solidFill>
                <a:latin typeface="Sitka Display Semibold" pitchFamily="2" charset="0"/>
              </a:rPr>
              <a:t>mining target </a:t>
            </a:r>
            <a:r>
              <a:rPr lang="en-US" sz="2800">
                <a:latin typeface="Sitka Display Semibold" pitchFamily="2" charset="0"/>
              </a:rPr>
              <a:t>so that blocks are found every </a:t>
            </a:r>
            <a:r>
              <a:rPr lang="en-US" sz="2800">
                <a:solidFill>
                  <a:srgbClr val="FF0000"/>
                </a:solidFill>
                <a:latin typeface="Sitka Display Semibold" pitchFamily="2" charset="0"/>
              </a:rPr>
              <a:t>10 minutes </a:t>
            </a:r>
            <a:r>
              <a:rPr lang="en-US" sz="2800">
                <a:latin typeface="Sitka Display Semibold" pitchFamily="2" charset="0"/>
              </a:rPr>
              <a:t>on average, the altcoin would also adjust its own target so that blocks in the altcoin are found </a:t>
            </a:r>
            <a:r>
              <a:rPr lang="en-US" sz="2800">
                <a:solidFill>
                  <a:srgbClr val="FF0000"/>
                </a:solidFill>
                <a:latin typeface="Sitka Display Semibold" pitchFamily="2" charset="0"/>
              </a:rPr>
              <a:t>every 10 </a:t>
            </a:r>
            <a:r>
              <a:rPr lang="en-US" sz="2800">
                <a:latin typeface="Sitka Display Semibold" pitchFamily="2" charset="0"/>
              </a:rPr>
              <a:t>minutes or </a:t>
            </a:r>
            <a:r>
              <a:rPr lang="en-US" sz="2800">
                <a:solidFill>
                  <a:srgbClr val="FF0000"/>
                </a:solidFill>
                <a:latin typeface="Sitka Display Semibold" pitchFamily="2" charset="0"/>
              </a:rPr>
              <a:t>any other fixed value</a:t>
            </a:r>
            <a:r>
              <a:rPr lang="en-US" sz="2800">
                <a:latin typeface="Sitka Display Semibold" pitchFamily="2" charset="0"/>
              </a:rPr>
              <a:t>.</a:t>
            </a:r>
            <a:endParaRPr lang="en-US" sz="2000">
              <a:latin typeface="Sitka Display Semibold" pitchFamily="2" charset="0"/>
            </a:endParaRPr>
          </a:p>
        </p:txBody>
      </p:sp>
    </p:spTree>
    <p:extLst>
      <p:ext uri="{BB962C8B-B14F-4D97-AF65-F5344CB8AC3E}">
        <p14:creationId xmlns:p14="http://schemas.microsoft.com/office/powerpoint/2010/main" val="1406718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27</a:t>
            </a:fld>
            <a:endParaRPr lang="es-ES" altLang="en-US" sz="1400"/>
          </a:p>
        </p:txBody>
      </p:sp>
      <p:sp>
        <p:nvSpPr>
          <p:cNvPr id="4" name="TextBox 3">
            <a:extLst>
              <a:ext uri="{FF2B5EF4-FFF2-40B4-BE49-F238E27FC236}">
                <a16:creationId xmlns:a16="http://schemas.microsoft.com/office/drawing/2014/main" id="{21A19216-3B81-BB76-ABD9-5D5EF39F9378}"/>
              </a:ext>
            </a:extLst>
          </p:cNvPr>
          <p:cNvSpPr txBox="1"/>
          <p:nvPr/>
        </p:nvSpPr>
        <p:spPr>
          <a:xfrm>
            <a:off x="209751" y="116632"/>
            <a:ext cx="8724498" cy="6247864"/>
          </a:xfrm>
          <a:prstGeom prst="rect">
            <a:avLst/>
          </a:prstGeom>
          <a:noFill/>
          <a:ln>
            <a:solidFill>
              <a:schemeClr val="tx1"/>
            </a:solidFill>
          </a:ln>
        </p:spPr>
        <p:txBody>
          <a:bodyPr wrap="square">
            <a:spAutoFit/>
          </a:bodyPr>
          <a:lstStyle/>
          <a:p>
            <a:pPr marL="342900" indent="-342900" algn="just">
              <a:buFont typeface="Arial" panose="020B0604020202020204" pitchFamily="34" charset="0"/>
              <a:buChar char="•"/>
            </a:pPr>
            <a:r>
              <a:rPr lang="en-US" sz="2800" b="0" i="0">
                <a:solidFill>
                  <a:srgbClr val="000000"/>
                </a:solidFill>
                <a:effectLst/>
                <a:latin typeface="Sitka Display Semibold" pitchFamily="2" charset="0"/>
              </a:rPr>
              <a:t>This means that the altcoin’s target will be much less than Bitcoin’s target, and some altcoin blocks will not be pointed </a:t>
            </a:r>
            <a:r>
              <a:rPr lang="en-US" sz="2800">
                <a:solidFill>
                  <a:srgbClr val="000000"/>
                </a:solidFill>
                <a:latin typeface="Sitka Display Semibold" pitchFamily="2" charset="0"/>
              </a:rPr>
              <a:t>to</a:t>
            </a:r>
            <a:r>
              <a:rPr lang="en-US" sz="2800" b="0" i="0">
                <a:solidFill>
                  <a:srgbClr val="000000"/>
                </a:solidFill>
                <a:effectLst/>
                <a:latin typeface="Sitka Display Semibold" pitchFamily="2" charset="0"/>
              </a:rPr>
              <a:t> </a:t>
            </a:r>
            <a:r>
              <a:rPr lang="en-US" sz="2800" b="0" i="0">
                <a:solidFill>
                  <a:srgbClr val="FF0000"/>
                </a:solidFill>
                <a:effectLst/>
                <a:latin typeface="Sitka Display Semibold" pitchFamily="2" charset="0"/>
              </a:rPr>
              <a:t>valid Bitcoin blocks</a:t>
            </a:r>
            <a:r>
              <a:rPr lang="en-US" sz="2800" b="0" i="0">
                <a:solidFill>
                  <a:srgbClr val="000000"/>
                </a:solidFill>
                <a:effectLst/>
                <a:latin typeface="Sitka Display Semibold" pitchFamily="2" charset="0"/>
              </a:rPr>
              <a:t>. </a:t>
            </a:r>
          </a:p>
          <a:p>
            <a:pPr marL="342900" indent="-342900" algn="just">
              <a:buFont typeface="Arial" panose="020B0604020202020204" pitchFamily="34" charset="0"/>
              <a:buChar char="•"/>
            </a:pPr>
            <a:r>
              <a:rPr lang="en-US" sz="2800" b="0" i="0">
                <a:solidFill>
                  <a:srgbClr val="000000"/>
                </a:solidFill>
                <a:effectLst/>
                <a:latin typeface="Sitka Display Semibold" pitchFamily="2" charset="0"/>
              </a:rPr>
              <a:t>You should think of the </a:t>
            </a:r>
            <a:r>
              <a:rPr lang="en-US" sz="2800" b="0" i="1">
                <a:solidFill>
                  <a:srgbClr val="FF0000"/>
                </a:solidFill>
                <a:effectLst/>
                <a:latin typeface="Sitka Display Semibold" pitchFamily="2" charset="0"/>
              </a:rPr>
              <a:t>Bitcoin blockchain </a:t>
            </a:r>
            <a:r>
              <a:rPr lang="en-US" sz="2800" b="0" i="0">
                <a:solidFill>
                  <a:srgbClr val="000000"/>
                </a:solidFill>
                <a:effectLst/>
                <a:latin typeface="Sitka Display Semibold" pitchFamily="2" charset="0"/>
              </a:rPr>
              <a:t>and the </a:t>
            </a:r>
            <a:r>
              <a:rPr lang="en-US" sz="2800" b="0" i="1">
                <a:solidFill>
                  <a:srgbClr val="FF0000"/>
                </a:solidFill>
                <a:effectLst/>
                <a:latin typeface="Sitka Display Semibold" pitchFamily="2" charset="0"/>
              </a:rPr>
              <a:t>altcoin blockchain </a:t>
            </a:r>
            <a:r>
              <a:rPr lang="en-US" sz="2800" b="0" i="0">
                <a:solidFill>
                  <a:srgbClr val="000000"/>
                </a:solidFill>
                <a:effectLst/>
                <a:latin typeface="Sitka Display Semibold" pitchFamily="2" charset="0"/>
              </a:rPr>
              <a:t>as </a:t>
            </a:r>
            <a:r>
              <a:rPr lang="en-US" sz="2800" b="0" i="0">
                <a:solidFill>
                  <a:srgbClr val="FF0000"/>
                </a:solidFill>
                <a:effectLst/>
                <a:latin typeface="Sitka Display Semibold" pitchFamily="2" charset="0"/>
              </a:rPr>
              <a:t>two</a:t>
            </a:r>
            <a:r>
              <a:rPr lang="en-US" sz="2800" b="0" i="0">
                <a:solidFill>
                  <a:srgbClr val="000000"/>
                </a:solidFill>
                <a:effectLst/>
                <a:latin typeface="Sitka Display Semibold" pitchFamily="2" charset="0"/>
              </a:rPr>
              <a:t> parallel chains, with pointers from a Bitcoin block to an altcoin block. </a:t>
            </a:r>
          </a:p>
          <a:p>
            <a:pPr marL="342900" indent="-342900" algn="just">
              <a:buFont typeface="Arial" panose="020B0604020202020204" pitchFamily="34" charset="0"/>
              <a:buChar char="•"/>
            </a:pPr>
            <a:r>
              <a:rPr lang="en-US" sz="2800" b="0" i="0">
                <a:solidFill>
                  <a:srgbClr val="000000"/>
                </a:solidFill>
                <a:effectLst/>
                <a:latin typeface="Sitka Display Semibold" pitchFamily="2" charset="0"/>
              </a:rPr>
              <a:t>This is illustrated below </a:t>
            </a:r>
            <a:r>
              <a:rPr lang="en-US" sz="2800">
                <a:solidFill>
                  <a:srgbClr val="000000"/>
                </a:solidFill>
                <a:latin typeface="Sitka Display Semibold" pitchFamily="2" charset="0"/>
              </a:rPr>
              <a:t>Mining Architecture</a:t>
            </a:r>
            <a:r>
              <a:rPr lang="en-US" sz="2800" b="0" i="0">
                <a:solidFill>
                  <a:srgbClr val="000000"/>
                </a:solidFill>
                <a:effectLst/>
                <a:latin typeface="Sitka Display Semibold" pitchFamily="2" charset="0"/>
              </a:rPr>
              <a:t>. </a:t>
            </a:r>
          </a:p>
          <a:p>
            <a:pPr marL="342900" indent="-342900">
              <a:buFont typeface="Arial" panose="020B0604020202020204" pitchFamily="34" charset="0"/>
              <a:buChar char="•"/>
            </a:pPr>
            <a:r>
              <a:rPr lang="en-US" sz="2800" b="0" i="0">
                <a:solidFill>
                  <a:srgbClr val="000000"/>
                </a:solidFill>
                <a:effectLst/>
                <a:latin typeface="Sitka Display Semibold" pitchFamily="2" charset="0"/>
              </a:rPr>
              <a:t>In this example, </a:t>
            </a:r>
            <a:r>
              <a:rPr lang="en-US" sz="2800" b="0" i="0">
                <a:solidFill>
                  <a:srgbClr val="FF0000"/>
                </a:solidFill>
                <a:effectLst/>
                <a:latin typeface="Sitka Display Semibold" pitchFamily="2" charset="0"/>
              </a:rPr>
              <a:t>60%</a:t>
            </a:r>
            <a:r>
              <a:rPr lang="en-US" sz="2800" b="0" i="0">
                <a:solidFill>
                  <a:srgbClr val="000000"/>
                </a:solidFill>
                <a:effectLst/>
                <a:latin typeface="Sitka Display Semibold" pitchFamily="2" charset="0"/>
              </a:rPr>
              <a:t> of Bitcoin miners mine the altcoin, and the altcoin’s time between blocks is </a:t>
            </a:r>
            <a:r>
              <a:rPr lang="en-US" sz="2800" b="0" i="0">
                <a:solidFill>
                  <a:srgbClr val="FF0000"/>
                </a:solidFill>
                <a:effectLst/>
                <a:latin typeface="Sitka Display Semibold" pitchFamily="2" charset="0"/>
              </a:rPr>
              <a:t>5 minutes</a:t>
            </a:r>
            <a:r>
              <a:rPr lang="en-US" sz="2400" b="0" i="0">
                <a:solidFill>
                  <a:srgbClr val="FF0000"/>
                </a:solidFill>
                <a:effectLst/>
                <a:latin typeface="Sitka Display Semibold" pitchFamily="2" charset="0"/>
              </a:rPr>
              <a:t>. </a:t>
            </a:r>
          </a:p>
          <a:p>
            <a:pPr marL="342900" indent="-342900">
              <a:buFont typeface="Arial" panose="020B0604020202020204" pitchFamily="34" charset="0"/>
              <a:buChar char="•"/>
            </a:pPr>
            <a:r>
              <a:rPr lang="en-US" sz="2400" b="0" i="0">
                <a:effectLst/>
                <a:latin typeface="Sitka Display Semibold" pitchFamily="2" charset="0"/>
              </a:rPr>
              <a:t>This means the altcoin’s difficulty is </a:t>
            </a:r>
            <a:r>
              <a:rPr lang="en-US" sz="2400" b="0" i="0">
                <a:solidFill>
                  <a:srgbClr val="FF0000"/>
                </a:solidFill>
                <a:effectLst/>
                <a:latin typeface="Sitka Display Semibold" pitchFamily="2" charset="0"/>
              </a:rPr>
              <a:t>60% * 5 / 10 = 30% </a:t>
            </a:r>
            <a:r>
              <a:rPr lang="en-US" sz="2400" b="0" i="0">
                <a:effectLst/>
                <a:latin typeface="Sitka Display Semibold" pitchFamily="2" charset="0"/>
              </a:rPr>
              <a:t>that of Bitcoin. </a:t>
            </a:r>
          </a:p>
          <a:p>
            <a:pPr marL="342900" indent="-342900">
              <a:buFont typeface="Arial" panose="020B0604020202020204" pitchFamily="34" charset="0"/>
              <a:buChar char="•"/>
            </a:pPr>
            <a:r>
              <a:rPr lang="en-US" sz="2400" b="0" i="0">
                <a:effectLst/>
                <a:latin typeface="Sitka Display Semibold" pitchFamily="2" charset="0"/>
              </a:rPr>
              <a:t>Note that </a:t>
            </a:r>
            <a:r>
              <a:rPr lang="en-US" sz="2400" b="0" i="0">
                <a:solidFill>
                  <a:srgbClr val="FF0000"/>
                </a:solidFill>
                <a:effectLst/>
                <a:latin typeface="Sitka Display Semibold" pitchFamily="2" charset="0"/>
              </a:rPr>
              <a:t>40% </a:t>
            </a:r>
            <a:r>
              <a:rPr lang="en-US" sz="2400" b="0" i="0">
                <a:effectLst/>
                <a:latin typeface="Sitka Display Semibold" pitchFamily="2" charset="0"/>
              </a:rPr>
              <a:t>of Bitcoin blocks do not contain hash pointers to </a:t>
            </a:r>
            <a:r>
              <a:rPr lang="en-US" sz="2400" b="0" i="0">
                <a:solidFill>
                  <a:srgbClr val="FF0000"/>
                </a:solidFill>
                <a:effectLst/>
                <a:latin typeface="Sitka Display Semibold" pitchFamily="2" charset="0"/>
              </a:rPr>
              <a:t>altcoin blocks</a:t>
            </a:r>
            <a:br>
              <a:rPr lang="en-US" sz="2400">
                <a:latin typeface="Sitka Display Semibold" pitchFamily="2" charset="0"/>
              </a:rPr>
            </a:br>
            <a:endParaRPr lang="en-US" sz="2400">
              <a:latin typeface="Sitka Display Semibold" pitchFamily="2" charset="0"/>
            </a:endParaRPr>
          </a:p>
        </p:txBody>
      </p:sp>
    </p:spTree>
    <p:extLst>
      <p:ext uri="{BB962C8B-B14F-4D97-AF65-F5344CB8AC3E}">
        <p14:creationId xmlns:p14="http://schemas.microsoft.com/office/powerpoint/2010/main" val="273670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28</a:t>
            </a:fld>
            <a:endParaRPr lang="es-ES" altLang="en-US" sz="1400"/>
          </a:p>
        </p:txBody>
      </p:sp>
      <p:sp>
        <p:nvSpPr>
          <p:cNvPr id="4" name="TextBox 3">
            <a:extLst>
              <a:ext uri="{FF2B5EF4-FFF2-40B4-BE49-F238E27FC236}">
                <a16:creationId xmlns:a16="http://schemas.microsoft.com/office/drawing/2014/main" id="{21A19216-3B81-BB76-ABD9-5D5EF39F9378}"/>
              </a:ext>
            </a:extLst>
          </p:cNvPr>
          <p:cNvSpPr txBox="1"/>
          <p:nvPr/>
        </p:nvSpPr>
        <p:spPr>
          <a:xfrm>
            <a:off x="209751" y="116632"/>
            <a:ext cx="8724498" cy="6494085"/>
          </a:xfrm>
          <a:prstGeom prst="rect">
            <a:avLst/>
          </a:prstGeom>
          <a:noFill/>
          <a:ln>
            <a:solidFill>
              <a:schemeClr val="tx1"/>
            </a:solidFill>
          </a:ln>
        </p:spPr>
        <p:txBody>
          <a:bodyPr wrap="square">
            <a:spAutoFit/>
          </a:bodyPr>
          <a:lstStyle/>
          <a:p>
            <a:pPr marL="342900" indent="-342900" algn="just">
              <a:buFont typeface="Arial" panose="020B0604020202020204" pitchFamily="34" charset="0"/>
              <a:buChar char="•"/>
            </a:pPr>
            <a:r>
              <a:rPr lang="en-US" sz="3200">
                <a:latin typeface="Sitka Display Semibold" pitchFamily="2" charset="0"/>
              </a:rPr>
              <a:t>Every </a:t>
            </a:r>
            <a:r>
              <a:rPr lang="en-US" sz="3200">
                <a:solidFill>
                  <a:srgbClr val="FF0000"/>
                </a:solidFill>
                <a:latin typeface="Sitka Display Semibold" pitchFamily="2" charset="0"/>
              </a:rPr>
              <a:t>valid altcoin </a:t>
            </a:r>
            <a:r>
              <a:rPr lang="en-US" sz="3200">
                <a:latin typeface="Sitka Display Semibold" pitchFamily="2" charset="0"/>
              </a:rPr>
              <a:t>block results from an attempt at </a:t>
            </a:r>
            <a:r>
              <a:rPr lang="en-US" sz="3200">
                <a:solidFill>
                  <a:srgbClr val="FF0000"/>
                </a:solidFill>
                <a:latin typeface="Sitka Display Semibold" pitchFamily="2" charset="0"/>
              </a:rPr>
              <a:t>mining a Bitcoin block</a:t>
            </a:r>
            <a:r>
              <a:rPr lang="en-US" sz="3200">
                <a:latin typeface="Sitka Display Semibold" pitchFamily="2" charset="0"/>
              </a:rPr>
              <a:t>, but only 30% of them actually meet Bitcoin’s </a:t>
            </a:r>
            <a:r>
              <a:rPr lang="en-US" sz="3200">
                <a:solidFill>
                  <a:srgbClr val="FF0000"/>
                </a:solidFill>
                <a:latin typeface="Sitka Display Semibold" pitchFamily="2" charset="0"/>
              </a:rPr>
              <a:t>difficulty target</a:t>
            </a:r>
            <a:r>
              <a:rPr lang="en-US" sz="3200">
                <a:latin typeface="Sitka Display Semibold" pitchFamily="2" charset="0"/>
              </a:rPr>
              <a:t>. </a:t>
            </a:r>
          </a:p>
          <a:p>
            <a:pPr marL="342900" indent="-342900" algn="just">
              <a:buFont typeface="Arial" panose="020B0604020202020204" pitchFamily="34" charset="0"/>
              <a:buChar char="•"/>
            </a:pPr>
            <a:r>
              <a:rPr lang="en-US" sz="3200">
                <a:latin typeface="Sitka Display Semibold" pitchFamily="2" charset="0"/>
              </a:rPr>
              <a:t>For the other 70% of altcoin blocks, the altcoin network needs to be able to verify the mining puzzle solution.</a:t>
            </a:r>
          </a:p>
          <a:p>
            <a:pPr marL="342900" indent="-342900" algn="just">
              <a:buFont typeface="Arial" panose="020B0604020202020204" pitchFamily="34" charset="0"/>
              <a:buChar char="•"/>
            </a:pPr>
            <a:r>
              <a:rPr lang="en-US" sz="3200">
                <a:latin typeface="Sitka Display Semibold" pitchFamily="2" charset="0"/>
              </a:rPr>
              <a:t>The simple way to do this is to </a:t>
            </a:r>
            <a:r>
              <a:rPr lang="en-US" sz="3200">
                <a:solidFill>
                  <a:srgbClr val="FF0000"/>
                </a:solidFill>
                <a:latin typeface="Sitka Display Semibold" pitchFamily="2" charset="0"/>
              </a:rPr>
              <a:t>broadcast the Bitcoin </a:t>
            </a:r>
            <a:r>
              <a:rPr lang="en-US" sz="3200">
                <a:latin typeface="Sitka Display Semibold" pitchFamily="2" charset="0"/>
              </a:rPr>
              <a:t>near‐block in addition to the altcoin block. </a:t>
            </a:r>
          </a:p>
          <a:p>
            <a:pPr marL="342900" indent="-342900" algn="just">
              <a:buFont typeface="Arial" panose="020B0604020202020204" pitchFamily="34" charset="0"/>
              <a:buChar char="•"/>
            </a:pPr>
            <a:r>
              <a:rPr lang="en-US" sz="3200">
                <a:latin typeface="Sitka Display Semibold" pitchFamily="2" charset="0"/>
              </a:rPr>
              <a:t>But a cleverer way is to broadcast just the </a:t>
            </a:r>
            <a:r>
              <a:rPr lang="en-US" sz="3200">
                <a:solidFill>
                  <a:srgbClr val="FF0000"/>
                </a:solidFill>
                <a:latin typeface="Sitka Display Semibold" pitchFamily="2" charset="0"/>
              </a:rPr>
              <a:t>header </a:t>
            </a:r>
            <a:r>
              <a:rPr lang="en-US" sz="3200">
                <a:latin typeface="Sitka Display Semibold" pitchFamily="2" charset="0"/>
              </a:rPr>
              <a:t>of the Bitcoin </a:t>
            </a:r>
            <a:r>
              <a:rPr lang="en-US" sz="3200" b="1">
                <a:solidFill>
                  <a:srgbClr val="FF0000"/>
                </a:solidFill>
                <a:latin typeface="Sitka Display Semibold" pitchFamily="2" charset="0"/>
              </a:rPr>
              <a:t>near‐block </a:t>
            </a:r>
            <a:r>
              <a:rPr lang="en-US" sz="3200">
                <a:latin typeface="Sitka Display Semibold" pitchFamily="2" charset="0"/>
              </a:rPr>
              <a:t>and the Merkle proof of inclusion of the Coinbase transaction in the Bitcoin block.</a:t>
            </a:r>
          </a:p>
        </p:txBody>
      </p:sp>
    </p:spTree>
    <p:extLst>
      <p:ext uri="{BB962C8B-B14F-4D97-AF65-F5344CB8AC3E}">
        <p14:creationId xmlns:p14="http://schemas.microsoft.com/office/powerpoint/2010/main" val="2337183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29</a:t>
            </a:fld>
            <a:endParaRPr lang="es-ES" altLang="en-US" sz="1400"/>
          </a:p>
        </p:txBody>
      </p:sp>
      <p:sp>
        <p:nvSpPr>
          <p:cNvPr id="7" name="TextBox 6">
            <a:extLst>
              <a:ext uri="{FF2B5EF4-FFF2-40B4-BE49-F238E27FC236}">
                <a16:creationId xmlns:a16="http://schemas.microsoft.com/office/drawing/2014/main" id="{E05AE1C5-CA9F-0728-FBFA-6CE81FBD641C}"/>
              </a:ext>
            </a:extLst>
          </p:cNvPr>
          <p:cNvSpPr txBox="1"/>
          <p:nvPr/>
        </p:nvSpPr>
        <p:spPr>
          <a:xfrm>
            <a:off x="209751" y="223400"/>
            <a:ext cx="8724498" cy="646331"/>
          </a:xfrm>
          <a:prstGeom prst="rect">
            <a:avLst/>
          </a:prstGeom>
          <a:noFill/>
          <a:ln>
            <a:solidFill>
              <a:schemeClr val="tx1"/>
            </a:solidFill>
          </a:ln>
        </p:spPr>
        <p:txBody>
          <a:bodyPr wrap="square">
            <a:spAutoFit/>
          </a:bodyPr>
          <a:lstStyle/>
          <a:p>
            <a:pPr algn="ctr"/>
            <a:r>
              <a:rPr lang="en-US" sz="3600">
                <a:solidFill>
                  <a:srgbClr val="FF0000"/>
                </a:solidFill>
                <a:latin typeface="Sitka Display Semibold" pitchFamily="2" charset="0"/>
              </a:rPr>
              <a:t>Merge Mining Architecture </a:t>
            </a:r>
          </a:p>
        </p:txBody>
      </p:sp>
      <p:pic>
        <p:nvPicPr>
          <p:cNvPr id="3" name="Picture 2">
            <a:extLst>
              <a:ext uri="{FF2B5EF4-FFF2-40B4-BE49-F238E27FC236}">
                <a16:creationId xmlns:a16="http://schemas.microsoft.com/office/drawing/2014/main" id="{D0DA0576-95A4-C504-AB76-A99AA9B5E120}"/>
              </a:ext>
            </a:extLst>
          </p:cNvPr>
          <p:cNvPicPr>
            <a:picLocks noChangeAspect="1"/>
          </p:cNvPicPr>
          <p:nvPr/>
        </p:nvPicPr>
        <p:blipFill>
          <a:blip r:embed="rId2"/>
          <a:stretch>
            <a:fillRect/>
          </a:stretch>
        </p:blipFill>
        <p:spPr>
          <a:xfrm>
            <a:off x="145529" y="1047474"/>
            <a:ext cx="8820472" cy="5189838"/>
          </a:xfrm>
          <a:prstGeom prst="rect">
            <a:avLst/>
          </a:prstGeom>
        </p:spPr>
      </p:pic>
    </p:spTree>
    <p:extLst>
      <p:ext uri="{BB962C8B-B14F-4D97-AF65-F5344CB8AC3E}">
        <p14:creationId xmlns:p14="http://schemas.microsoft.com/office/powerpoint/2010/main" val="1587693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3</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17463"/>
            <a:ext cx="8534400" cy="6955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69850" marR="0" algn="ctr">
              <a:lnSpc>
                <a:spcPct val="98000"/>
              </a:lnSpc>
              <a:spcBef>
                <a:spcPts val="0"/>
              </a:spcBef>
              <a:spcAft>
                <a:spcPts val="0"/>
              </a:spcAft>
              <a:buNone/>
            </a:pPr>
            <a:r>
              <a:rPr lang="en-US" sz="4000" b="1">
                <a:solidFill>
                  <a:srgbClr val="C00000"/>
                </a:solidFill>
                <a:effectLst/>
                <a:latin typeface="Times New Roman" panose="02020603050405020304" pitchFamily="18" charset="0"/>
                <a:ea typeface="Times New Roman" panose="02020603050405020304" pitchFamily="18" charset="0"/>
              </a:rPr>
              <a:t>Altcoins:</a:t>
            </a:r>
            <a:r>
              <a:rPr lang="en-US" sz="4000" b="1" spc="130">
                <a:solidFill>
                  <a:srgbClr val="C00000"/>
                </a:solidFill>
                <a:effectLst/>
                <a:latin typeface="Times New Roman" panose="02020603050405020304" pitchFamily="18" charset="0"/>
                <a:ea typeface="Times New Roman" panose="02020603050405020304" pitchFamily="18" charset="0"/>
              </a:rPr>
              <a:t> </a:t>
            </a:r>
            <a:r>
              <a:rPr lang="en-US" sz="4000">
                <a:solidFill>
                  <a:srgbClr val="C00000"/>
                </a:solidFill>
                <a:effectLst/>
                <a:latin typeface="Times New Roman" panose="02020603050405020304" pitchFamily="18" charset="0"/>
                <a:ea typeface="Times New Roman" panose="02020603050405020304" pitchFamily="18" charset="0"/>
              </a:rPr>
              <a:t>History</a:t>
            </a:r>
            <a:r>
              <a:rPr lang="en-US" sz="4000" spc="90">
                <a:solidFill>
                  <a:srgbClr val="C00000"/>
                </a:solidFill>
                <a:effectLst/>
                <a:latin typeface="Times New Roman" panose="02020603050405020304" pitchFamily="18" charset="0"/>
                <a:ea typeface="Times New Roman" panose="02020603050405020304" pitchFamily="18" charset="0"/>
              </a:rPr>
              <a:t> </a:t>
            </a:r>
            <a:r>
              <a:rPr lang="en-US" sz="4000">
                <a:solidFill>
                  <a:srgbClr val="C00000"/>
                </a:solidFill>
                <a:effectLst/>
                <a:latin typeface="Times New Roman" panose="02020603050405020304" pitchFamily="18" charset="0"/>
                <a:ea typeface="Times New Roman" panose="02020603050405020304" pitchFamily="18" charset="0"/>
              </a:rPr>
              <a:t>and</a:t>
            </a:r>
            <a:r>
              <a:rPr lang="en-US" sz="4000" spc="150">
                <a:solidFill>
                  <a:srgbClr val="C00000"/>
                </a:solidFill>
                <a:effectLst/>
                <a:latin typeface="Times New Roman" panose="02020603050405020304" pitchFamily="18" charset="0"/>
                <a:ea typeface="Times New Roman" panose="02020603050405020304" pitchFamily="18" charset="0"/>
              </a:rPr>
              <a:t> </a:t>
            </a:r>
            <a:r>
              <a:rPr lang="en-US" sz="4000">
                <a:solidFill>
                  <a:srgbClr val="C00000"/>
                </a:solidFill>
                <a:effectLst/>
                <a:latin typeface="Times New Roman" panose="02020603050405020304" pitchFamily="18" charset="0"/>
                <a:ea typeface="Times New Roman" panose="02020603050405020304" pitchFamily="18" charset="0"/>
              </a:rPr>
              <a:t>Motivation</a:t>
            </a:r>
            <a:endParaRPr lang="en-US" sz="4000" spc="165">
              <a:solidFill>
                <a:srgbClr val="C00000"/>
              </a:solidFill>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90FBBB8C-EE20-A070-1F0B-03D3A1B297B4}"/>
              </a:ext>
            </a:extLst>
          </p:cNvPr>
          <p:cNvPicPr>
            <a:picLocks noChangeAspect="1"/>
          </p:cNvPicPr>
          <p:nvPr/>
        </p:nvPicPr>
        <p:blipFill rotWithShape="1">
          <a:blip r:embed="rId2"/>
          <a:srcRect t="19205"/>
          <a:stretch/>
        </p:blipFill>
        <p:spPr>
          <a:xfrm>
            <a:off x="304800" y="836713"/>
            <a:ext cx="8534400" cy="5164396"/>
          </a:xfrm>
          <a:prstGeom prst="rect">
            <a:avLst/>
          </a:prstGeom>
          <a:ln>
            <a:solidFill>
              <a:schemeClr val="tx1"/>
            </a:solidFill>
          </a:ln>
        </p:spPr>
      </p:pic>
    </p:spTree>
    <p:extLst>
      <p:ext uri="{BB962C8B-B14F-4D97-AF65-F5344CB8AC3E}">
        <p14:creationId xmlns:p14="http://schemas.microsoft.com/office/powerpoint/2010/main" val="3426322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30</a:t>
            </a:fld>
            <a:endParaRPr lang="es-ES" altLang="en-US" sz="1400"/>
          </a:p>
        </p:txBody>
      </p:sp>
      <p:sp>
        <p:nvSpPr>
          <p:cNvPr id="4" name="TextBox 3">
            <a:extLst>
              <a:ext uri="{FF2B5EF4-FFF2-40B4-BE49-F238E27FC236}">
                <a16:creationId xmlns:a16="http://schemas.microsoft.com/office/drawing/2014/main" id="{2EDA30EE-FF9B-4DD2-16D6-9C874EF63B33}"/>
              </a:ext>
            </a:extLst>
          </p:cNvPr>
          <p:cNvSpPr txBox="1"/>
          <p:nvPr/>
        </p:nvSpPr>
        <p:spPr>
          <a:xfrm>
            <a:off x="167980" y="0"/>
            <a:ext cx="8724499" cy="646331"/>
          </a:xfrm>
          <a:prstGeom prst="rect">
            <a:avLst/>
          </a:prstGeom>
          <a:noFill/>
          <a:ln>
            <a:solidFill>
              <a:schemeClr val="tx1"/>
            </a:solidFill>
          </a:ln>
        </p:spPr>
        <p:txBody>
          <a:bodyPr wrap="square">
            <a:spAutoFit/>
          </a:bodyPr>
          <a:lstStyle/>
          <a:p>
            <a:pPr algn="ctr"/>
            <a:r>
              <a:rPr lang="en-US" sz="3600" b="1">
                <a:solidFill>
                  <a:srgbClr val="C00000"/>
                </a:solidFill>
              </a:rPr>
              <a:t>Merge Mining Features</a:t>
            </a:r>
          </a:p>
        </p:txBody>
      </p:sp>
      <p:sp>
        <p:nvSpPr>
          <p:cNvPr id="3" name="TextBox 2">
            <a:extLst>
              <a:ext uri="{FF2B5EF4-FFF2-40B4-BE49-F238E27FC236}">
                <a16:creationId xmlns:a16="http://schemas.microsoft.com/office/drawing/2014/main" id="{BB82AED0-B768-FBD1-0468-57B780A714B8}"/>
              </a:ext>
            </a:extLst>
          </p:cNvPr>
          <p:cNvSpPr txBox="1"/>
          <p:nvPr/>
        </p:nvSpPr>
        <p:spPr>
          <a:xfrm>
            <a:off x="167980" y="647360"/>
            <a:ext cx="8724499" cy="6093976"/>
          </a:xfrm>
          <a:prstGeom prst="rect">
            <a:avLst/>
          </a:prstGeom>
          <a:noFill/>
          <a:ln>
            <a:solidFill>
              <a:schemeClr val="tx1"/>
            </a:solidFill>
          </a:ln>
        </p:spPr>
        <p:txBody>
          <a:bodyPr wrap="square">
            <a:spAutoFit/>
          </a:bodyPr>
          <a:lstStyle/>
          <a:p>
            <a:pPr marL="342900" indent="-342900" algn="just">
              <a:buFont typeface="Arial" panose="020B0604020202020204" pitchFamily="34" charset="0"/>
              <a:buChar char="•"/>
            </a:pPr>
            <a:r>
              <a:rPr lang="en-US" sz="3000">
                <a:latin typeface="Sitka Banner Semibold" pitchFamily="2" charset="0"/>
              </a:rPr>
              <a:t>Merge Mining feature allows to </a:t>
            </a:r>
            <a:r>
              <a:rPr lang="en-US" sz="3000">
                <a:solidFill>
                  <a:srgbClr val="C00000"/>
                </a:solidFill>
                <a:latin typeface="Sitka Banner Semibold" pitchFamily="2" charset="0"/>
              </a:rPr>
              <a:t>combining mining </a:t>
            </a:r>
            <a:r>
              <a:rPr lang="en-US" sz="3000">
                <a:latin typeface="Sitka Banner Semibold" pitchFamily="2" charset="0"/>
              </a:rPr>
              <a:t>of </a:t>
            </a:r>
            <a:r>
              <a:rPr lang="en-US" sz="3000">
                <a:solidFill>
                  <a:srgbClr val="FF0000"/>
                </a:solidFill>
                <a:latin typeface="Sitka Banner Semibold" pitchFamily="2" charset="0"/>
              </a:rPr>
              <a:t>different</a:t>
            </a:r>
            <a:r>
              <a:rPr lang="en-US" sz="3000">
                <a:latin typeface="Sitka Banner Semibold" pitchFamily="2" charset="0"/>
              </a:rPr>
              <a:t> altcoins.</a:t>
            </a:r>
          </a:p>
          <a:p>
            <a:pPr marL="342900" indent="-342900" algn="just">
              <a:buFont typeface="Arial" panose="020B0604020202020204" pitchFamily="34" charset="0"/>
              <a:buChar char="•"/>
            </a:pPr>
            <a:r>
              <a:rPr lang="en-US" sz="3000">
                <a:latin typeface="Sitka Banner Semibold" pitchFamily="2" charset="0"/>
              </a:rPr>
              <a:t>In ordinary mining you can try to find a solution for a mining puzzle for a </a:t>
            </a:r>
            <a:r>
              <a:rPr lang="en-US" sz="3000">
                <a:solidFill>
                  <a:srgbClr val="FF0000"/>
                </a:solidFill>
                <a:latin typeface="Sitka Banner Semibold" pitchFamily="2" charset="0"/>
              </a:rPr>
              <a:t>single cryptocurrency</a:t>
            </a:r>
            <a:r>
              <a:rPr lang="en-US" sz="3000">
                <a:latin typeface="Sitka Banner Semibold" pitchFamily="2" charset="0"/>
              </a:rPr>
              <a:t>. </a:t>
            </a:r>
          </a:p>
          <a:p>
            <a:pPr marL="342900" indent="-342900" algn="just">
              <a:buFont typeface="Arial" panose="020B0604020202020204" pitchFamily="34" charset="0"/>
              <a:buChar char="•"/>
            </a:pPr>
            <a:r>
              <a:rPr lang="en-US" sz="3000">
                <a:latin typeface="Sitka Banner Semibold" pitchFamily="2" charset="0"/>
              </a:rPr>
              <a:t>So, your hash power can be divided among different currencies, but not used at the same time to mine both. </a:t>
            </a:r>
          </a:p>
          <a:p>
            <a:pPr marL="342900" indent="-342900" algn="just">
              <a:buFont typeface="Arial" panose="020B0604020202020204" pitchFamily="34" charset="0"/>
              <a:buChar char="•"/>
            </a:pPr>
            <a:r>
              <a:rPr lang="en-US" sz="3000">
                <a:solidFill>
                  <a:srgbClr val="C00000"/>
                </a:solidFill>
                <a:latin typeface="Sitka Banner Semibold" pitchFamily="2" charset="0"/>
              </a:rPr>
              <a:t>For example</a:t>
            </a:r>
            <a:r>
              <a:rPr lang="en-US" sz="3000">
                <a:latin typeface="Sitka Banner Semibold" pitchFamily="2" charset="0"/>
              </a:rPr>
              <a:t>, a Bitcoin mining puzzle requires computing the </a:t>
            </a:r>
            <a:r>
              <a:rPr lang="en-US" sz="3000">
                <a:solidFill>
                  <a:srgbClr val="C00000"/>
                </a:solidFill>
                <a:latin typeface="Sitka Banner Semibold" pitchFamily="2" charset="0"/>
              </a:rPr>
              <a:t>hash over a string </a:t>
            </a:r>
            <a:r>
              <a:rPr lang="en-US" sz="3000">
                <a:latin typeface="Sitka Banner Semibold" pitchFamily="2" charset="0"/>
              </a:rPr>
              <a:t>that depends on the last block. </a:t>
            </a:r>
          </a:p>
          <a:p>
            <a:pPr marL="342900" indent="-342900" algn="just">
              <a:buFont typeface="Arial" panose="020B0604020202020204" pitchFamily="34" charset="0"/>
              <a:buChar char="•"/>
            </a:pPr>
            <a:r>
              <a:rPr lang="en-US" sz="3000">
                <a:latin typeface="Sitka Banner Semibold" pitchFamily="2" charset="0"/>
              </a:rPr>
              <a:t>Even if the Altcoin was a </a:t>
            </a:r>
            <a:r>
              <a:rPr lang="en-US" sz="3000">
                <a:solidFill>
                  <a:srgbClr val="C00000"/>
                </a:solidFill>
                <a:latin typeface="Sitka Banner Semibold" pitchFamily="2" charset="0"/>
              </a:rPr>
              <a:t>Bitcoin fork </a:t>
            </a:r>
            <a:r>
              <a:rPr lang="en-US" sz="3000">
                <a:latin typeface="Sitka Banner Semibold" pitchFamily="2" charset="0"/>
              </a:rPr>
              <a:t>and shared </a:t>
            </a:r>
            <a:r>
              <a:rPr lang="en-US" sz="3000">
                <a:solidFill>
                  <a:srgbClr val="C00000"/>
                </a:solidFill>
                <a:latin typeface="Sitka Banner Semibold" pitchFamily="2" charset="0"/>
              </a:rPr>
              <a:t>Bitcoin mining puzzle</a:t>
            </a:r>
            <a:r>
              <a:rPr lang="en-US" sz="3000">
                <a:latin typeface="Sitka Banner Semibold" pitchFamily="2" charset="0"/>
              </a:rPr>
              <a:t>, the puzzle solution would be based on its </a:t>
            </a:r>
            <a:r>
              <a:rPr lang="en-US" sz="3000">
                <a:solidFill>
                  <a:srgbClr val="FF0000"/>
                </a:solidFill>
                <a:latin typeface="Sitka Banner Semibold" pitchFamily="2" charset="0"/>
              </a:rPr>
              <a:t>last block </a:t>
            </a:r>
            <a:r>
              <a:rPr lang="en-US" sz="3000">
                <a:latin typeface="Sitka Banner Semibold" pitchFamily="2" charset="0"/>
              </a:rPr>
              <a:t>and not Bitcoin’s</a:t>
            </a:r>
            <a:r>
              <a:rPr lang="en-US" sz="2700">
                <a:latin typeface="Sitka Banner Semibold" pitchFamily="2" charset="0"/>
              </a:rPr>
              <a:t>.</a:t>
            </a:r>
          </a:p>
        </p:txBody>
      </p:sp>
    </p:spTree>
    <p:extLst>
      <p:ext uri="{BB962C8B-B14F-4D97-AF65-F5344CB8AC3E}">
        <p14:creationId xmlns:p14="http://schemas.microsoft.com/office/powerpoint/2010/main" val="863304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31</a:t>
            </a:fld>
            <a:endParaRPr lang="es-ES" altLang="en-US" sz="1400"/>
          </a:p>
        </p:txBody>
      </p:sp>
      <p:sp>
        <p:nvSpPr>
          <p:cNvPr id="4" name="TextBox 3">
            <a:extLst>
              <a:ext uri="{FF2B5EF4-FFF2-40B4-BE49-F238E27FC236}">
                <a16:creationId xmlns:a16="http://schemas.microsoft.com/office/drawing/2014/main" id="{2EDA30EE-FF9B-4DD2-16D6-9C874EF63B33}"/>
              </a:ext>
            </a:extLst>
          </p:cNvPr>
          <p:cNvSpPr txBox="1"/>
          <p:nvPr/>
        </p:nvSpPr>
        <p:spPr>
          <a:xfrm>
            <a:off x="167980" y="0"/>
            <a:ext cx="8580483" cy="646331"/>
          </a:xfrm>
          <a:prstGeom prst="rect">
            <a:avLst/>
          </a:prstGeom>
          <a:noFill/>
          <a:ln>
            <a:solidFill>
              <a:schemeClr val="tx1"/>
            </a:solidFill>
          </a:ln>
        </p:spPr>
        <p:txBody>
          <a:bodyPr wrap="square">
            <a:spAutoFit/>
          </a:bodyPr>
          <a:lstStyle/>
          <a:p>
            <a:pPr algn="ctr"/>
            <a:r>
              <a:rPr lang="en-US" sz="3600" b="1">
                <a:solidFill>
                  <a:srgbClr val="C00000"/>
                </a:solidFill>
              </a:rPr>
              <a:t>Merge Mining</a:t>
            </a:r>
          </a:p>
        </p:txBody>
      </p:sp>
      <p:sp>
        <p:nvSpPr>
          <p:cNvPr id="3" name="TextBox 2">
            <a:extLst>
              <a:ext uri="{FF2B5EF4-FFF2-40B4-BE49-F238E27FC236}">
                <a16:creationId xmlns:a16="http://schemas.microsoft.com/office/drawing/2014/main" id="{BB82AED0-B768-FBD1-0468-57B780A714B8}"/>
              </a:ext>
            </a:extLst>
          </p:cNvPr>
          <p:cNvSpPr txBox="1"/>
          <p:nvPr/>
        </p:nvSpPr>
        <p:spPr>
          <a:xfrm>
            <a:off x="167980" y="642015"/>
            <a:ext cx="8724499" cy="6432530"/>
          </a:xfrm>
          <a:prstGeom prst="rect">
            <a:avLst/>
          </a:prstGeom>
          <a:noFill/>
          <a:ln>
            <a:solidFill>
              <a:schemeClr val="tx1"/>
            </a:solidFill>
          </a:ln>
        </p:spPr>
        <p:txBody>
          <a:bodyPr wrap="square">
            <a:spAutoFit/>
          </a:bodyPr>
          <a:lstStyle/>
          <a:p>
            <a:pPr marL="342900" indent="-342900" algn="just">
              <a:buFont typeface="Arial" panose="020B0604020202020204" pitchFamily="34" charset="0"/>
              <a:buChar char="•"/>
            </a:pPr>
            <a:r>
              <a:rPr lang="en-US" sz="2800" b="1" u="sng">
                <a:solidFill>
                  <a:srgbClr val="FF0000"/>
                </a:solidFill>
                <a:latin typeface="Sitka Display Semibold" pitchFamily="2" charset="0"/>
                <a:hlinkClick r:id="rId2">
                  <a:extLst>
                    <a:ext uri="{A12FA001-AC4F-418D-AE19-62706E023703}">
                      <ahyp:hlinkClr xmlns:ahyp="http://schemas.microsoft.com/office/drawing/2018/hyperlinkcolor" val="tx"/>
                    </a:ext>
                  </a:extLst>
                </a:hlinkClick>
              </a:rPr>
              <a:t>B</a:t>
            </a:r>
            <a:r>
              <a:rPr lang="en-US" sz="2800" b="1" i="0" u="sng" strike="noStrike">
                <a:solidFill>
                  <a:srgbClr val="FF0000"/>
                </a:solidFill>
                <a:effectLst/>
                <a:latin typeface="Sitka Display Semibold" pitchFamily="2" charset="0"/>
                <a:hlinkClick r:id="rId2">
                  <a:extLst>
                    <a:ext uri="{A12FA001-AC4F-418D-AE19-62706E023703}">
                      <ahyp:hlinkClr xmlns:ahyp="http://schemas.microsoft.com/office/drawing/2018/hyperlinkcolor" val="tx"/>
                    </a:ext>
                  </a:extLst>
                </a:hlinkClick>
              </a:rPr>
              <a:t>lockchains</a:t>
            </a:r>
            <a:r>
              <a:rPr lang="en-US" sz="2800" b="0" i="0" u="sng">
                <a:solidFill>
                  <a:srgbClr val="FF0000"/>
                </a:solidFill>
                <a:effectLst/>
                <a:latin typeface="Sitka Display Semibold" pitchFamily="2" charset="0"/>
              </a:rPr>
              <a:t> </a:t>
            </a:r>
            <a:r>
              <a:rPr lang="en-US" sz="2800" b="0" i="0">
                <a:solidFill>
                  <a:srgbClr val="424242"/>
                </a:solidFill>
                <a:effectLst/>
                <a:latin typeface="Sitka Display Semibold" pitchFamily="2" charset="0"/>
              </a:rPr>
              <a:t>of any cryptocurrencies are </a:t>
            </a:r>
            <a:r>
              <a:rPr lang="en-US" sz="2800" b="0" i="0">
                <a:solidFill>
                  <a:srgbClr val="FF0000"/>
                </a:solidFill>
                <a:effectLst/>
                <a:latin typeface="Sitka Display Semibold" pitchFamily="2" charset="0"/>
              </a:rPr>
              <a:t>completely independent</a:t>
            </a:r>
            <a:r>
              <a:rPr lang="en-US" sz="2800" b="0" i="0">
                <a:solidFill>
                  <a:srgbClr val="424242"/>
                </a:solidFill>
                <a:effectLst/>
                <a:latin typeface="Sitka Display Semibold" pitchFamily="2" charset="0"/>
              </a:rPr>
              <a:t> and do not cross each other.</a:t>
            </a:r>
          </a:p>
          <a:p>
            <a:pPr marL="342900" indent="-342900" algn="just">
              <a:buFont typeface="Arial" panose="020B0604020202020204" pitchFamily="34" charset="0"/>
              <a:buChar char="•"/>
            </a:pPr>
            <a:r>
              <a:rPr lang="en-US" sz="2800">
                <a:solidFill>
                  <a:srgbClr val="424242"/>
                </a:solidFill>
                <a:latin typeface="Sitka Display Semibold" pitchFamily="2" charset="0"/>
              </a:rPr>
              <a:t>T</a:t>
            </a:r>
            <a:r>
              <a:rPr lang="en-US" sz="2800" b="0" i="0">
                <a:solidFill>
                  <a:srgbClr val="424242"/>
                </a:solidFill>
                <a:effectLst/>
                <a:latin typeface="Sitka Display Semibold" pitchFamily="2" charset="0"/>
              </a:rPr>
              <a:t>here is a possibility that miners will use their </a:t>
            </a:r>
            <a:r>
              <a:rPr lang="en-US" sz="2800" b="1" i="0" u="none" strike="noStrike">
                <a:solidFill>
                  <a:srgbClr val="FFFF00"/>
                </a:solidFill>
                <a:effectLst/>
                <a:latin typeface="Sitka Display Semibold" pitchFamily="2" charset="0"/>
                <a:hlinkClick r:id="rId3">
                  <a:extLst>
                    <a:ext uri="{A12FA001-AC4F-418D-AE19-62706E023703}">
                      <ahyp:hlinkClr xmlns:ahyp="http://schemas.microsoft.com/office/drawing/2018/hyperlinkcolor" val="tx"/>
                    </a:ext>
                  </a:extLst>
                </a:hlinkClick>
              </a:rPr>
              <a:t>mining power (hash rate)</a:t>
            </a:r>
            <a:r>
              <a:rPr lang="en-US" sz="2800" b="0" i="0">
                <a:solidFill>
                  <a:srgbClr val="424242"/>
                </a:solidFill>
                <a:effectLst/>
                <a:latin typeface="Sitka Display Semibold" pitchFamily="2" charset="0"/>
              </a:rPr>
              <a:t> to create a </a:t>
            </a:r>
            <a:r>
              <a:rPr lang="en-US" sz="2800" b="0" i="0">
                <a:solidFill>
                  <a:srgbClr val="FF0000"/>
                </a:solidFill>
                <a:effectLst/>
                <a:latin typeface="Sitka Display Semibold" pitchFamily="2" charset="0"/>
              </a:rPr>
              <a:t>valid hash for both networks</a:t>
            </a:r>
            <a:r>
              <a:rPr lang="en-US" sz="2800" b="0" i="0">
                <a:solidFill>
                  <a:srgbClr val="FF0000"/>
                </a:solidFill>
                <a:effectLst/>
                <a:latin typeface="Open Sans" panose="020B0606030504020204" pitchFamily="34" charset="0"/>
              </a:rPr>
              <a:t>.</a:t>
            </a:r>
          </a:p>
          <a:p>
            <a:pPr marL="342900" indent="-342900" algn="just">
              <a:buFont typeface="Arial" panose="020B0604020202020204" pitchFamily="34" charset="0"/>
              <a:buChar char="•"/>
            </a:pPr>
            <a:r>
              <a:rPr lang="en-US" sz="2800" b="0" i="0">
                <a:solidFill>
                  <a:srgbClr val="424242"/>
                </a:solidFill>
                <a:effectLst/>
                <a:latin typeface="Sitka Display Semibold" pitchFamily="2" charset="0"/>
              </a:rPr>
              <a:t>An example that we saw come true with the birth of </a:t>
            </a:r>
            <a:r>
              <a:rPr lang="en-US" sz="2800" b="1" i="0" u="none" strike="noStrike" err="1">
                <a:effectLst/>
                <a:highlight>
                  <a:srgbClr val="FFFF00"/>
                </a:highlight>
                <a:latin typeface="Sitka Display Semibold" pitchFamily="2" charset="0"/>
                <a:hlinkClick r:id="rId4"/>
              </a:rPr>
              <a:t>Namecoin</a:t>
            </a:r>
            <a:r>
              <a:rPr lang="en-US" sz="2800" b="0" i="0">
                <a:solidFill>
                  <a:srgbClr val="424242"/>
                </a:solidFill>
                <a:effectLst/>
                <a:latin typeface="Sitka Display Semibold" pitchFamily="2" charset="0"/>
              </a:rPr>
              <a:t>, a project that benefited from the mining power of </a:t>
            </a:r>
            <a:r>
              <a:rPr lang="en-US" sz="2800" b="1" i="0" u="none" strike="noStrike">
                <a:solidFill>
                  <a:srgbClr val="FFFF00"/>
                </a:solidFill>
                <a:effectLst/>
                <a:latin typeface="Sitka Display Semibold" pitchFamily="2" charset="0"/>
                <a:hlinkClick r:id="rId5">
                  <a:extLst>
                    <a:ext uri="{A12FA001-AC4F-418D-AE19-62706E023703}">
                      <ahyp:hlinkClr xmlns:ahyp="http://schemas.microsoft.com/office/drawing/2018/hyperlinkcolor" val="tx"/>
                    </a:ext>
                  </a:extLst>
                </a:hlinkClick>
              </a:rPr>
              <a:t>Bitcoin</a:t>
            </a:r>
            <a:r>
              <a:rPr lang="en-US" sz="2800" b="0" i="0">
                <a:solidFill>
                  <a:srgbClr val="424242"/>
                </a:solidFill>
                <a:effectLst/>
                <a:latin typeface="Sitka Display Semibold" pitchFamily="2" charset="0"/>
              </a:rPr>
              <a:t> for its functionality.</a:t>
            </a:r>
            <a:endParaRPr lang="en-US" sz="2600">
              <a:solidFill>
                <a:srgbClr val="FF0000"/>
              </a:solidFill>
              <a:latin typeface="Sitka Display Semibold" pitchFamily="2" charset="0"/>
            </a:endParaRPr>
          </a:p>
          <a:p>
            <a:pPr marL="342900" indent="-342900" algn="just">
              <a:buFont typeface="Arial" panose="020B0604020202020204" pitchFamily="34" charset="0"/>
              <a:buChar char="•"/>
            </a:pPr>
            <a:r>
              <a:rPr lang="en-US" sz="2600">
                <a:latin typeface="Sitka Banner Semibold" pitchFamily="2" charset="0"/>
              </a:rPr>
              <a:t>T</a:t>
            </a:r>
            <a:r>
              <a:rPr lang="en-US" sz="2600" b="0" i="0">
                <a:effectLst/>
                <a:latin typeface="Sitka Banner Semibold" pitchFamily="2" charset="0"/>
              </a:rPr>
              <a:t>he concept of merged mining may give rise to the belief that the </a:t>
            </a:r>
            <a:r>
              <a:rPr lang="en-US" sz="2600" b="0" i="0">
                <a:solidFill>
                  <a:srgbClr val="FF0000"/>
                </a:solidFill>
                <a:effectLst/>
                <a:latin typeface="Sitka Banner Semibold" pitchFamily="2" charset="0"/>
              </a:rPr>
              <a:t>miner requires greater computing power </a:t>
            </a:r>
            <a:r>
              <a:rPr lang="en-US" sz="2600" b="0" i="0">
                <a:effectLst/>
                <a:latin typeface="Sitka Banner Semibold" pitchFamily="2" charset="0"/>
              </a:rPr>
              <a:t>to mine blocks in </a:t>
            </a:r>
            <a:r>
              <a:rPr lang="en-US" sz="2600" b="0" i="0">
                <a:solidFill>
                  <a:srgbClr val="FF0000"/>
                </a:solidFill>
                <a:effectLst/>
                <a:latin typeface="Sitka Banner Semibold" pitchFamily="2" charset="0"/>
              </a:rPr>
              <a:t>two or more </a:t>
            </a:r>
            <a:r>
              <a:rPr lang="en-US" sz="2600" b="0" i="0">
                <a:solidFill>
                  <a:srgbClr val="FF0000"/>
                </a:solidFill>
                <a:effectLst/>
                <a:highlight>
                  <a:srgbClr val="FFFF00"/>
                </a:highlight>
                <a:latin typeface="Sitka Banner Semibold" pitchFamily="2" charset="0"/>
              </a:rPr>
              <a:t>different blockchains</a:t>
            </a:r>
            <a:r>
              <a:rPr lang="en-US" sz="2600">
                <a:solidFill>
                  <a:srgbClr val="FF0000"/>
                </a:solidFill>
                <a:latin typeface="Sitka Banner Semibold" pitchFamily="2" charset="0"/>
              </a:rPr>
              <a:t>.</a:t>
            </a:r>
            <a:r>
              <a:rPr lang="en-US" sz="2800" b="0" i="0">
                <a:solidFill>
                  <a:srgbClr val="424242"/>
                </a:solidFill>
                <a:effectLst/>
                <a:latin typeface="Open Sans" panose="020B0606030504020204" pitchFamily="34" charset="0"/>
              </a:rPr>
              <a:t> </a:t>
            </a:r>
            <a:r>
              <a:rPr lang="en-US" sz="2800">
                <a:solidFill>
                  <a:srgbClr val="424242"/>
                </a:solidFill>
                <a:latin typeface="Sitka Display Semibold" pitchFamily="2" charset="0"/>
              </a:rPr>
              <a:t>T</a:t>
            </a:r>
            <a:r>
              <a:rPr lang="en-US" sz="2800" b="0" i="0">
                <a:effectLst/>
                <a:latin typeface="Sitka Display Semibold" pitchFamily="2" charset="0"/>
              </a:rPr>
              <a:t>his mining model does not affect the performance of the </a:t>
            </a:r>
            <a:r>
              <a:rPr lang="en-US" sz="2800" b="1" i="0">
                <a:solidFill>
                  <a:srgbClr val="FF0000"/>
                </a:solidFill>
                <a:effectLst/>
                <a:latin typeface="Sitka Display Semibold" pitchFamily="2" charset="0"/>
              </a:rPr>
              <a:t>mining equipment </a:t>
            </a:r>
            <a:r>
              <a:rPr lang="en-US" sz="2800" b="0" i="0">
                <a:effectLst/>
                <a:latin typeface="Sitka Display Semibold" pitchFamily="2" charset="0"/>
              </a:rPr>
              <a:t>in any way.</a:t>
            </a:r>
            <a:endParaRPr lang="en-US" sz="2600" b="1" i="0">
              <a:effectLst/>
              <a:latin typeface="Sitka Display Semibold" pitchFamily="2" charset="0"/>
            </a:endParaRPr>
          </a:p>
          <a:p>
            <a:pPr marL="342900" indent="-342900" algn="just">
              <a:buFont typeface="Arial" panose="020B0604020202020204" pitchFamily="34" charset="0"/>
              <a:buChar char="•"/>
            </a:pPr>
            <a:r>
              <a:rPr lang="en-US" sz="2600" b="1" i="0">
                <a:effectLst/>
                <a:latin typeface="Sitka Banner Semibold" pitchFamily="2" charset="0"/>
              </a:rPr>
              <a:t>“</a:t>
            </a:r>
            <a:r>
              <a:rPr lang="en-US" sz="2600" b="1" i="1">
                <a:effectLst/>
                <a:latin typeface="Sitka Banner Semibold" pitchFamily="2" charset="0"/>
              </a:rPr>
              <a:t>A miner can use his computing power to generate different hashes and check them on several different blockchains</a:t>
            </a:r>
            <a:r>
              <a:rPr lang="en-US" sz="2600" b="1" i="0">
                <a:effectLst/>
                <a:latin typeface="Sitka Banner Semibold" pitchFamily="2" charset="0"/>
              </a:rPr>
              <a:t>.”</a:t>
            </a:r>
            <a:r>
              <a:rPr lang="en-US" sz="2600" b="0" i="0">
                <a:effectLst/>
                <a:latin typeface="Sitka Banner Semibold" pitchFamily="2" charset="0"/>
              </a:rPr>
              <a:t> </a:t>
            </a:r>
          </a:p>
        </p:txBody>
      </p:sp>
    </p:spTree>
    <p:extLst>
      <p:ext uri="{BB962C8B-B14F-4D97-AF65-F5344CB8AC3E}">
        <p14:creationId xmlns:p14="http://schemas.microsoft.com/office/powerpoint/2010/main" val="186675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32</a:t>
            </a:fld>
            <a:endParaRPr lang="es-ES" altLang="en-US" sz="1400"/>
          </a:p>
        </p:txBody>
      </p:sp>
      <p:sp>
        <p:nvSpPr>
          <p:cNvPr id="4" name="TextBox 3">
            <a:extLst>
              <a:ext uri="{FF2B5EF4-FFF2-40B4-BE49-F238E27FC236}">
                <a16:creationId xmlns:a16="http://schemas.microsoft.com/office/drawing/2014/main" id="{2EDA30EE-FF9B-4DD2-16D6-9C874EF63B33}"/>
              </a:ext>
            </a:extLst>
          </p:cNvPr>
          <p:cNvSpPr txBox="1"/>
          <p:nvPr/>
        </p:nvSpPr>
        <p:spPr>
          <a:xfrm>
            <a:off x="167980" y="0"/>
            <a:ext cx="8580483" cy="646331"/>
          </a:xfrm>
          <a:prstGeom prst="rect">
            <a:avLst/>
          </a:prstGeom>
          <a:noFill/>
          <a:ln>
            <a:solidFill>
              <a:schemeClr val="tx1"/>
            </a:solidFill>
          </a:ln>
        </p:spPr>
        <p:txBody>
          <a:bodyPr wrap="square">
            <a:spAutoFit/>
          </a:bodyPr>
          <a:lstStyle/>
          <a:p>
            <a:pPr algn="ctr"/>
            <a:r>
              <a:rPr lang="en-US" sz="3600" b="1">
                <a:solidFill>
                  <a:srgbClr val="C00000"/>
                </a:solidFill>
              </a:rPr>
              <a:t>Merge Mining</a:t>
            </a:r>
          </a:p>
        </p:txBody>
      </p:sp>
      <p:sp>
        <p:nvSpPr>
          <p:cNvPr id="3" name="TextBox 2">
            <a:extLst>
              <a:ext uri="{FF2B5EF4-FFF2-40B4-BE49-F238E27FC236}">
                <a16:creationId xmlns:a16="http://schemas.microsoft.com/office/drawing/2014/main" id="{BB82AED0-B768-FBD1-0468-57B780A714B8}"/>
              </a:ext>
            </a:extLst>
          </p:cNvPr>
          <p:cNvSpPr txBox="1"/>
          <p:nvPr/>
        </p:nvSpPr>
        <p:spPr>
          <a:xfrm>
            <a:off x="167980" y="642015"/>
            <a:ext cx="8724499" cy="4770537"/>
          </a:xfrm>
          <a:prstGeom prst="rect">
            <a:avLst/>
          </a:prstGeom>
          <a:noFill/>
          <a:ln>
            <a:solidFill>
              <a:schemeClr val="tx1"/>
            </a:solidFill>
          </a:ln>
        </p:spPr>
        <p:txBody>
          <a:bodyPr wrap="square">
            <a:spAutoFit/>
          </a:bodyPr>
          <a:lstStyle/>
          <a:p>
            <a:pPr marL="342900" indent="-342900" algn="just">
              <a:buFont typeface="Arial" panose="020B0604020202020204" pitchFamily="34" charset="0"/>
              <a:buChar char="•"/>
            </a:pPr>
            <a:r>
              <a:rPr lang="en-US" sz="2800">
                <a:latin typeface="Sitka Banner Semibold" pitchFamily="2" charset="0"/>
              </a:rPr>
              <a:t>By</a:t>
            </a:r>
            <a:r>
              <a:rPr lang="en-US" sz="2800" b="0" i="0">
                <a:effectLst/>
                <a:latin typeface="Sitka Banner Semibold" pitchFamily="2" charset="0"/>
              </a:rPr>
              <a:t> this way, if one of the following hashes is valid for Bitcoin,</a:t>
            </a:r>
          </a:p>
          <a:p>
            <a:pPr algn="just"/>
            <a:r>
              <a:rPr lang="en-US" sz="2800" b="1">
                <a:solidFill>
                  <a:srgbClr val="FF0000"/>
                </a:solidFill>
                <a:latin typeface="Sitka Banner Semibold" pitchFamily="2" charset="0"/>
              </a:rPr>
              <a:t>F</a:t>
            </a:r>
            <a:r>
              <a:rPr lang="en-US" sz="2800" b="1" i="0">
                <a:solidFill>
                  <a:srgbClr val="FF0000"/>
                </a:solidFill>
                <a:effectLst/>
                <a:latin typeface="Sitka Banner Semibold" pitchFamily="2" charset="0"/>
              </a:rPr>
              <a:t>or example, </a:t>
            </a:r>
          </a:p>
          <a:p>
            <a:pPr marL="342900" indent="-342900" algn="just">
              <a:buFont typeface="Wingdings" panose="05000000000000000000" pitchFamily="2" charset="2"/>
              <a:buChar char="ü"/>
            </a:pPr>
            <a:r>
              <a:rPr lang="en-US" sz="2800" b="1">
                <a:latin typeface="Sitka Banner Semibold" pitchFamily="2" charset="0"/>
              </a:rPr>
              <a:t>T</a:t>
            </a:r>
            <a:r>
              <a:rPr lang="en-US" sz="2800" b="0" i="0">
                <a:effectLst/>
                <a:latin typeface="Sitka Banner Semibold" pitchFamily="2" charset="0"/>
              </a:rPr>
              <a:t>he miner will receive the reward for his work in bitcoins (BTC).</a:t>
            </a:r>
          </a:p>
          <a:p>
            <a:pPr marL="342900" indent="-342900" algn="just">
              <a:buFont typeface="Wingdings" panose="05000000000000000000" pitchFamily="2" charset="2"/>
              <a:buChar char="ü"/>
            </a:pPr>
            <a:r>
              <a:rPr lang="en-US" sz="2800" b="0" i="0">
                <a:effectLst/>
                <a:latin typeface="Sitka Banner Semibold" pitchFamily="2" charset="0"/>
              </a:rPr>
              <a:t>Whereas if the hash is valid for the </a:t>
            </a:r>
            <a:r>
              <a:rPr lang="en-US" sz="2800" b="0" i="0" err="1">
                <a:effectLst/>
                <a:latin typeface="Sitka Banner Semibold" pitchFamily="2" charset="0"/>
              </a:rPr>
              <a:t>Namecoin</a:t>
            </a:r>
            <a:r>
              <a:rPr lang="en-US" sz="2800" b="0" i="0">
                <a:effectLst/>
                <a:latin typeface="Sitka Banner Semibold" pitchFamily="2" charset="0"/>
              </a:rPr>
              <a:t> network, the miner will then receive his </a:t>
            </a:r>
            <a:r>
              <a:rPr lang="en-US" sz="2800" b="0" i="0" err="1">
                <a:effectLst/>
                <a:latin typeface="Sitka Banner Semibold" pitchFamily="2" charset="0"/>
              </a:rPr>
              <a:t>namecoins</a:t>
            </a:r>
            <a:r>
              <a:rPr lang="en-US" sz="2800" b="0" i="0">
                <a:effectLst/>
                <a:latin typeface="Sitka Banner Semibold" pitchFamily="2" charset="0"/>
              </a:rPr>
              <a:t> reward (NMC). </a:t>
            </a:r>
          </a:p>
          <a:p>
            <a:pPr marL="342900" indent="-342900" algn="just">
              <a:buFont typeface="Wingdings" panose="05000000000000000000" pitchFamily="2" charset="2"/>
              <a:buChar char="ü"/>
            </a:pPr>
            <a:r>
              <a:rPr lang="en-US" sz="2800" b="0" i="0">
                <a:effectLst/>
                <a:latin typeface="Sitka Banner Semibold" pitchFamily="2" charset="0"/>
              </a:rPr>
              <a:t>Basically it is a job that pays two for one, and it is a situation that benefits you because it generates </a:t>
            </a:r>
            <a:r>
              <a:rPr lang="en-US" sz="2800" b="0" i="0">
                <a:solidFill>
                  <a:srgbClr val="C00000"/>
                </a:solidFill>
                <a:effectLst/>
                <a:latin typeface="Sitka Banner Semibold" pitchFamily="2" charset="0"/>
              </a:rPr>
              <a:t>much more profit.</a:t>
            </a:r>
          </a:p>
          <a:p>
            <a:pPr algn="just"/>
            <a:endParaRPr lang="en-US" sz="2400">
              <a:solidFill>
                <a:srgbClr val="C00000"/>
              </a:solidFill>
              <a:latin typeface="Sitka Banner Semibold" pitchFamily="2" charset="0"/>
            </a:endParaRPr>
          </a:p>
        </p:txBody>
      </p:sp>
    </p:spTree>
    <p:extLst>
      <p:ext uri="{BB962C8B-B14F-4D97-AF65-F5344CB8AC3E}">
        <p14:creationId xmlns:p14="http://schemas.microsoft.com/office/powerpoint/2010/main" val="2873436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33</a:t>
            </a:fld>
            <a:endParaRPr lang="es-ES" altLang="en-US" sz="1400"/>
          </a:p>
        </p:txBody>
      </p:sp>
      <p:sp>
        <p:nvSpPr>
          <p:cNvPr id="3" name="TextBox 2">
            <a:extLst>
              <a:ext uri="{FF2B5EF4-FFF2-40B4-BE49-F238E27FC236}">
                <a16:creationId xmlns:a16="http://schemas.microsoft.com/office/drawing/2014/main" id="{BB82AED0-B768-FBD1-0468-57B780A714B8}"/>
              </a:ext>
            </a:extLst>
          </p:cNvPr>
          <p:cNvSpPr txBox="1"/>
          <p:nvPr/>
        </p:nvSpPr>
        <p:spPr>
          <a:xfrm>
            <a:off x="209750" y="217487"/>
            <a:ext cx="8724499" cy="2308324"/>
          </a:xfrm>
          <a:prstGeom prst="rect">
            <a:avLst/>
          </a:prstGeom>
          <a:noFill/>
          <a:ln>
            <a:solidFill>
              <a:schemeClr val="tx1"/>
            </a:solidFill>
          </a:ln>
        </p:spPr>
        <p:txBody>
          <a:bodyPr wrap="square">
            <a:spAutoFit/>
          </a:bodyPr>
          <a:lstStyle/>
          <a:p>
            <a:pPr marL="342900" indent="-342900" algn="just">
              <a:buFont typeface="Arial" panose="020B0604020202020204" pitchFamily="34" charset="0"/>
              <a:buChar char="•"/>
            </a:pPr>
            <a:r>
              <a:rPr lang="en-US" sz="2400">
                <a:solidFill>
                  <a:srgbClr val="FF0000"/>
                </a:solidFill>
                <a:latin typeface="Sitka Banner Semibold" pitchFamily="2" charset="0"/>
              </a:rPr>
              <a:t>H</a:t>
            </a:r>
            <a:r>
              <a:rPr lang="en-US" sz="2400" b="0" i="0">
                <a:solidFill>
                  <a:srgbClr val="FF0000"/>
                </a:solidFill>
                <a:effectLst/>
                <a:latin typeface="Sitka Banner Semibold" pitchFamily="2" charset="0"/>
              </a:rPr>
              <a:t>ow can this be possible if both networks have different transactions? </a:t>
            </a:r>
          </a:p>
          <a:p>
            <a:pPr marL="342900" indent="-342900" algn="just">
              <a:buFont typeface="Arial" panose="020B0604020202020204" pitchFamily="34" charset="0"/>
              <a:buChar char="•"/>
            </a:pPr>
            <a:r>
              <a:rPr lang="en-US" sz="2400" b="0" i="0">
                <a:solidFill>
                  <a:srgbClr val="FF0000"/>
                </a:solidFill>
                <a:effectLst/>
                <a:latin typeface="Sitka Banner Semibold" pitchFamily="2" charset="0"/>
              </a:rPr>
              <a:t>How can you not hurt the performance of the miner if you mine on two chains? </a:t>
            </a:r>
          </a:p>
          <a:p>
            <a:pPr marL="342900" indent="-342900" algn="just">
              <a:buFont typeface="Arial" panose="020B0604020202020204" pitchFamily="34" charset="0"/>
              <a:buChar char="•"/>
            </a:pPr>
            <a:r>
              <a:rPr lang="en-US" sz="2400" b="0" i="0">
                <a:solidFill>
                  <a:srgbClr val="FF0000"/>
                </a:solidFill>
                <a:effectLst/>
                <a:latin typeface="Sitka Banner Semibold" pitchFamily="2" charset="0"/>
              </a:rPr>
              <a:t>What was the origin of Merged mining? How does it work in detail?</a:t>
            </a:r>
          </a:p>
          <a:p>
            <a:pPr marL="342900" indent="-342900" algn="just">
              <a:buFont typeface="Arial" panose="020B0604020202020204" pitchFamily="34" charset="0"/>
              <a:buChar char="•"/>
            </a:pPr>
            <a:r>
              <a:rPr lang="en-US" sz="2400" b="0" i="0">
                <a:solidFill>
                  <a:srgbClr val="FF0000"/>
                </a:solidFill>
                <a:effectLst/>
                <a:latin typeface="Sitka Banner Semibold" pitchFamily="2" charset="0"/>
              </a:rPr>
              <a:t>What projects take advantage of it? </a:t>
            </a:r>
            <a:endParaRPr lang="en-US" sz="2400">
              <a:solidFill>
                <a:srgbClr val="FF0000"/>
              </a:solidFill>
              <a:latin typeface="Sitka Banner Semibold" pitchFamily="2" charset="0"/>
            </a:endParaRPr>
          </a:p>
        </p:txBody>
      </p:sp>
      <p:sp>
        <p:nvSpPr>
          <p:cNvPr id="7" name="TextBox 6">
            <a:extLst>
              <a:ext uri="{FF2B5EF4-FFF2-40B4-BE49-F238E27FC236}">
                <a16:creationId xmlns:a16="http://schemas.microsoft.com/office/drawing/2014/main" id="{E05AE1C5-CA9F-0728-FBFA-6CE81FBD641C}"/>
              </a:ext>
            </a:extLst>
          </p:cNvPr>
          <p:cNvSpPr txBox="1"/>
          <p:nvPr/>
        </p:nvSpPr>
        <p:spPr>
          <a:xfrm>
            <a:off x="209751" y="2708920"/>
            <a:ext cx="8724498" cy="4062651"/>
          </a:xfrm>
          <a:prstGeom prst="rect">
            <a:avLst/>
          </a:prstGeom>
          <a:noFill/>
          <a:ln>
            <a:solidFill>
              <a:schemeClr val="tx1"/>
            </a:solidFill>
          </a:ln>
        </p:spPr>
        <p:txBody>
          <a:bodyPr wrap="square">
            <a:spAutoFit/>
          </a:bodyPr>
          <a:lstStyle/>
          <a:p>
            <a:pPr algn="l"/>
            <a:r>
              <a:rPr lang="en-US" sz="2400" b="1" i="0">
                <a:effectLst/>
                <a:highlight>
                  <a:srgbClr val="FFFF00"/>
                </a:highlight>
                <a:latin typeface="var(--h2_typography-font-family)"/>
              </a:rPr>
              <a:t>Origin of Merged Mining or Combined Mining</a:t>
            </a:r>
          </a:p>
          <a:p>
            <a:pPr marL="285750" indent="-285750" algn="just">
              <a:buFont typeface="Arial" panose="020B0604020202020204" pitchFamily="34" charset="0"/>
              <a:buChar char="•"/>
            </a:pPr>
            <a:r>
              <a:rPr lang="en-US" sz="2400" b="0" i="0">
                <a:effectLst/>
                <a:latin typeface="Mongolian Baiti" panose="03000500000000000000" pitchFamily="66" charset="0"/>
                <a:cs typeface="Mongolian Baiti" panose="03000500000000000000" pitchFamily="66" charset="0"/>
              </a:rPr>
              <a:t>The concept of merged mining came to life at the beginning of 2014 when the </a:t>
            </a:r>
            <a:r>
              <a:rPr lang="en-US" sz="2400" b="1" i="0">
                <a:effectLst/>
                <a:latin typeface="Mongolian Baiti" panose="03000500000000000000" pitchFamily="66" charset="0"/>
                <a:cs typeface="Mongolian Baiti" panose="03000500000000000000" pitchFamily="66" charset="0"/>
              </a:rPr>
              <a:t>Auxiliary Proof of Work</a:t>
            </a:r>
            <a:r>
              <a:rPr lang="en-US" sz="2400" b="0" i="0">
                <a:effectLst/>
                <a:latin typeface="Mongolian Baiti" panose="03000500000000000000" pitchFamily="66" charset="0"/>
                <a:cs typeface="Mongolian Baiti" panose="03000500000000000000" pitchFamily="66" charset="0"/>
              </a:rPr>
              <a:t>. This is the protocol that allows the work done within a blockchain network of the type </a:t>
            </a:r>
            <a:r>
              <a:rPr lang="en-US" sz="2400" b="1" i="0" u="none" strike="noStrike" err="1">
                <a:effectLst/>
                <a:latin typeface="Mongolian Baiti" panose="03000500000000000000" pitchFamily="66" charset="0"/>
                <a:cs typeface="Mongolian Baiti" panose="03000500000000000000" pitchFamily="66" charset="0"/>
                <a:hlinkClick r:id="rId2">
                  <a:extLst>
                    <a:ext uri="{A12FA001-AC4F-418D-AE19-62706E023703}">
                      <ahyp:hlinkClr xmlns:ahyp="http://schemas.microsoft.com/office/drawing/2018/hyperlinkcolor" val="tx"/>
                    </a:ext>
                  </a:extLst>
                </a:hlinkClick>
              </a:rPr>
              <a:t>PoW</a:t>
            </a:r>
            <a:r>
              <a:rPr lang="en-US" sz="2400" b="0" i="0">
                <a:effectLst/>
                <a:latin typeface="Mongolian Baiti" panose="03000500000000000000" pitchFamily="66" charset="0"/>
                <a:cs typeface="Mongolian Baiti" panose="03000500000000000000" pitchFamily="66" charset="0"/>
              </a:rPr>
              <a:t>, can be used as your own proof of work in another blockchain network for </a:t>
            </a:r>
            <a:r>
              <a:rPr lang="en-US" sz="2400" b="1" i="0">
                <a:solidFill>
                  <a:srgbClr val="FF0000"/>
                </a:solidFill>
                <a:effectLst/>
                <a:latin typeface="Mongolian Baiti" panose="03000500000000000000" pitchFamily="66" charset="0"/>
                <a:cs typeface="Mongolian Baiti" panose="03000500000000000000" pitchFamily="66" charset="0"/>
              </a:rPr>
              <a:t>block mining</a:t>
            </a:r>
            <a:r>
              <a:rPr lang="en-US" sz="2400" b="0" i="0">
                <a:effectLst/>
                <a:latin typeface="Mongolian Baiti" panose="03000500000000000000" pitchFamily="66" charset="0"/>
                <a:cs typeface="Mongolian Baiti" panose="03000500000000000000" pitchFamily="66" charset="0"/>
              </a:rPr>
              <a:t>.</a:t>
            </a:r>
          </a:p>
          <a:p>
            <a:pPr marL="285750" indent="-285750" algn="just">
              <a:buFont typeface="Arial" panose="020B0604020202020204" pitchFamily="34" charset="0"/>
              <a:buChar char="•"/>
            </a:pPr>
            <a:r>
              <a:rPr lang="en-US" sz="2400" b="0" i="0">
                <a:effectLst/>
                <a:latin typeface="Mongolian Baiti" panose="03000500000000000000" pitchFamily="66" charset="0"/>
                <a:cs typeface="Mongolian Baiti" panose="03000500000000000000" pitchFamily="66" charset="0"/>
              </a:rPr>
              <a:t>The implementation of </a:t>
            </a:r>
            <a:r>
              <a:rPr lang="en-US" sz="2400" b="0" i="0" err="1">
                <a:effectLst/>
                <a:latin typeface="Mongolian Baiti" panose="03000500000000000000" pitchFamily="66" charset="0"/>
                <a:cs typeface="Mongolian Baiti" panose="03000500000000000000" pitchFamily="66" charset="0"/>
              </a:rPr>
              <a:t>AuxPoW</a:t>
            </a:r>
            <a:r>
              <a:rPr lang="en-US" sz="2400" b="0" i="0">
                <a:effectLst/>
                <a:latin typeface="Mongolian Baiti" panose="03000500000000000000" pitchFamily="66" charset="0"/>
                <a:cs typeface="Mongolian Baiti" panose="03000500000000000000" pitchFamily="66" charset="0"/>
              </a:rPr>
              <a:t> started in the blockchains of </a:t>
            </a:r>
            <a:r>
              <a:rPr lang="en-US" sz="2400" b="1" i="0">
                <a:effectLst/>
                <a:latin typeface="Mongolian Baiti" panose="03000500000000000000" pitchFamily="66" charset="0"/>
                <a:cs typeface="Mongolian Baiti" panose="03000500000000000000" pitchFamily="66" charset="0"/>
              </a:rPr>
              <a:t>Bitcoin and </a:t>
            </a:r>
            <a:r>
              <a:rPr lang="en-US" sz="2400" b="1" i="0" err="1">
                <a:effectLst/>
                <a:latin typeface="Mongolian Baiti" panose="03000500000000000000" pitchFamily="66" charset="0"/>
                <a:cs typeface="Mongolian Baiti" panose="03000500000000000000" pitchFamily="66" charset="0"/>
              </a:rPr>
              <a:t>Namecoin</a:t>
            </a:r>
            <a:r>
              <a:rPr lang="en-US" sz="2400" b="0" i="0">
                <a:effectLst/>
                <a:latin typeface="Mongolian Baiti" panose="03000500000000000000" pitchFamily="66" charset="0"/>
                <a:cs typeface="Mongolian Baiti" panose="03000500000000000000" pitchFamily="66" charset="0"/>
              </a:rPr>
              <a:t>. </a:t>
            </a:r>
          </a:p>
          <a:p>
            <a:pPr marL="285750" indent="-285750" algn="just">
              <a:buFont typeface="Arial" panose="020B0604020202020204" pitchFamily="34" charset="0"/>
              <a:buChar char="•"/>
            </a:pPr>
            <a:r>
              <a:rPr lang="en-US" sz="2400" b="0" i="0">
                <a:effectLst/>
                <a:latin typeface="Mongolian Baiti" panose="03000500000000000000" pitchFamily="66" charset="0"/>
                <a:cs typeface="Mongolian Baiti" panose="03000500000000000000" pitchFamily="66" charset="0"/>
              </a:rPr>
              <a:t>This was possible thanks to the fact that both blockchains operate under the mining algorithm, the  </a:t>
            </a:r>
            <a:r>
              <a:rPr lang="en-US" sz="2400" b="1" i="0" u="none" strike="noStrike">
                <a:effectLst/>
                <a:latin typeface="Mongolian Baiti" panose="03000500000000000000" pitchFamily="66" charset="0"/>
                <a:cs typeface="Mongolian Baiti" panose="03000500000000000000" pitchFamily="66" charset="0"/>
                <a:hlinkClick r:id="rId3">
                  <a:extLst>
                    <a:ext uri="{A12FA001-AC4F-418D-AE19-62706E023703}">
                      <ahyp:hlinkClr xmlns:ahyp="http://schemas.microsoft.com/office/drawing/2018/hyperlinkcolor" val="tx"/>
                    </a:ext>
                  </a:extLst>
                </a:hlinkClick>
              </a:rPr>
              <a:t>SHA-256</a:t>
            </a:r>
            <a:r>
              <a:rPr lang="en-US" sz="2400" b="0" i="0">
                <a:effectLst/>
                <a:latin typeface="Mongolian Baiti" panose="03000500000000000000" pitchFamily="66" charset="0"/>
                <a:cs typeface="Mongolian Baiti" panose="03000500000000000000" pitchFamily="66" charset="0"/>
              </a:rPr>
              <a:t>. </a:t>
            </a:r>
          </a:p>
          <a:p>
            <a:pPr algn="l"/>
            <a:endParaRPr lang="en-US" b="1" i="0">
              <a:effectLst/>
              <a:highlight>
                <a:srgbClr val="FFFF00"/>
              </a:highlight>
              <a:latin typeface="var(--h2_typography-font-family)"/>
            </a:endParaRPr>
          </a:p>
        </p:txBody>
      </p:sp>
    </p:spTree>
    <p:extLst>
      <p:ext uri="{BB962C8B-B14F-4D97-AF65-F5344CB8AC3E}">
        <p14:creationId xmlns:p14="http://schemas.microsoft.com/office/powerpoint/2010/main" val="782183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34</a:t>
            </a:fld>
            <a:endParaRPr lang="es-ES" altLang="en-US" sz="1400"/>
          </a:p>
        </p:txBody>
      </p:sp>
      <p:sp>
        <p:nvSpPr>
          <p:cNvPr id="7" name="TextBox 6">
            <a:extLst>
              <a:ext uri="{FF2B5EF4-FFF2-40B4-BE49-F238E27FC236}">
                <a16:creationId xmlns:a16="http://schemas.microsoft.com/office/drawing/2014/main" id="{E05AE1C5-CA9F-0728-FBFA-6CE81FBD641C}"/>
              </a:ext>
            </a:extLst>
          </p:cNvPr>
          <p:cNvSpPr txBox="1"/>
          <p:nvPr/>
        </p:nvSpPr>
        <p:spPr>
          <a:xfrm>
            <a:off x="209751" y="223400"/>
            <a:ext cx="8724498" cy="6093976"/>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sz="3000" b="0" i="0">
                <a:effectLst/>
                <a:latin typeface="Mongolian Baiti" panose="03000500000000000000" pitchFamily="66" charset="0"/>
                <a:cs typeface="Mongolian Baiti" panose="03000500000000000000" pitchFamily="66" charset="0"/>
              </a:rPr>
              <a:t>This is one of the main </a:t>
            </a:r>
            <a:r>
              <a:rPr lang="en-US" sz="3000" b="1" i="0">
                <a:effectLst/>
                <a:latin typeface="Mongolian Baiti" panose="03000500000000000000" pitchFamily="66" charset="0"/>
                <a:cs typeface="Mongolian Baiti" panose="03000500000000000000" pitchFamily="66" charset="0"/>
              </a:rPr>
              <a:t>needs of this protocol</a:t>
            </a:r>
            <a:r>
              <a:rPr lang="en-US" sz="3000" b="0" i="0">
                <a:effectLst/>
                <a:latin typeface="Mongolian Baiti" panose="03000500000000000000" pitchFamily="66" charset="0"/>
                <a:cs typeface="Mongolian Baiti" panose="03000500000000000000" pitchFamily="66" charset="0"/>
              </a:rPr>
              <a:t>, blockchain must share the same protocol, or it is impractical. </a:t>
            </a:r>
          </a:p>
          <a:p>
            <a:pPr marL="285750" indent="-285750" algn="just">
              <a:buFont typeface="Arial" panose="020B0604020202020204" pitchFamily="34" charset="0"/>
              <a:buChar char="•"/>
            </a:pPr>
            <a:r>
              <a:rPr lang="en-US" sz="3000" b="0" i="0">
                <a:effectLst/>
                <a:latin typeface="Mongolian Baiti" panose="03000500000000000000" pitchFamily="66" charset="0"/>
                <a:cs typeface="Mongolian Baiti" panose="03000500000000000000" pitchFamily="66" charset="0"/>
              </a:rPr>
              <a:t>The development of </a:t>
            </a:r>
            <a:r>
              <a:rPr lang="en-US" sz="3000" b="0" i="0" err="1">
                <a:effectLst/>
                <a:latin typeface="Mongolian Baiti" panose="03000500000000000000" pitchFamily="66" charset="0"/>
                <a:cs typeface="Mongolian Baiti" panose="03000500000000000000" pitchFamily="66" charset="0"/>
              </a:rPr>
              <a:t>AuxPoW</a:t>
            </a:r>
            <a:r>
              <a:rPr lang="en-US" sz="3000" b="0" i="0">
                <a:effectLst/>
                <a:latin typeface="Mongolian Baiti" panose="03000500000000000000" pitchFamily="66" charset="0"/>
                <a:cs typeface="Mongolian Baiti" panose="03000500000000000000" pitchFamily="66" charset="0"/>
              </a:rPr>
              <a:t> then continued with its development in  </a:t>
            </a:r>
            <a:r>
              <a:rPr lang="en-US" sz="3000" b="1" i="0" u="sng">
                <a:effectLst/>
                <a:latin typeface="Mongolian Baiti" panose="03000500000000000000" pitchFamily="66" charset="0"/>
                <a:cs typeface="Mongolian Baiti" panose="03000500000000000000" pitchFamily="66" charset="0"/>
              </a:rPr>
              <a:t>Dogecoin</a:t>
            </a:r>
            <a:r>
              <a:rPr lang="en-US" sz="3000" b="1" i="0">
                <a:effectLst/>
                <a:latin typeface="Mongolian Baiti" panose="03000500000000000000" pitchFamily="66" charset="0"/>
                <a:cs typeface="Mongolian Baiti" panose="03000500000000000000" pitchFamily="66" charset="0"/>
              </a:rPr>
              <a:t> and </a:t>
            </a:r>
            <a:r>
              <a:rPr lang="en-US" sz="3000" b="1" i="0" u="none" strike="noStrike">
                <a:effectLst/>
                <a:latin typeface="Mongolian Baiti" panose="03000500000000000000" pitchFamily="66" charset="0"/>
                <a:cs typeface="Mongolian Baiti" panose="03000500000000000000" pitchFamily="66" charset="0"/>
                <a:hlinkClick r:id="rId2">
                  <a:extLst>
                    <a:ext uri="{A12FA001-AC4F-418D-AE19-62706E023703}">
                      <ahyp:hlinkClr xmlns:ahyp="http://schemas.microsoft.com/office/drawing/2018/hyperlinkcolor" val="tx"/>
                    </a:ext>
                  </a:extLst>
                </a:hlinkClick>
              </a:rPr>
              <a:t>Litecoin</a:t>
            </a:r>
            <a:r>
              <a:rPr lang="en-US" sz="3000" b="1" i="0">
                <a:effectLst/>
                <a:latin typeface="Mongolian Baiti" panose="03000500000000000000" pitchFamily="66" charset="0"/>
                <a:cs typeface="Mongolian Baiti" panose="03000500000000000000" pitchFamily="66" charset="0"/>
              </a:rPr>
              <a:t>. </a:t>
            </a:r>
          </a:p>
          <a:p>
            <a:pPr marL="285750" indent="-285750" algn="just">
              <a:buFont typeface="Arial" panose="020B0604020202020204" pitchFamily="34" charset="0"/>
              <a:buChar char="•"/>
            </a:pPr>
            <a:r>
              <a:rPr lang="en-US" sz="3000" b="0" i="0">
                <a:effectLst/>
                <a:latin typeface="Mongolian Baiti" panose="03000500000000000000" pitchFamily="66" charset="0"/>
                <a:cs typeface="Mongolian Baiti" panose="03000500000000000000" pitchFamily="66" charset="0"/>
              </a:rPr>
              <a:t>In this case, both networks work under the algorithm </a:t>
            </a:r>
            <a:r>
              <a:rPr lang="en-US" sz="3000" b="0" i="0" err="1">
                <a:solidFill>
                  <a:srgbClr val="FF0000"/>
                </a:solidFill>
                <a:effectLst/>
                <a:latin typeface="Mongolian Baiti" panose="03000500000000000000" pitchFamily="66" charset="0"/>
                <a:cs typeface="Mongolian Baiti" panose="03000500000000000000" pitchFamily="66" charset="0"/>
              </a:rPr>
              <a:t>scriptSig</a:t>
            </a:r>
            <a:r>
              <a:rPr lang="en-US" sz="3000" b="0" i="0">
                <a:effectLst/>
                <a:latin typeface="Mongolian Baiti" panose="03000500000000000000" pitchFamily="66" charset="0"/>
                <a:cs typeface="Mongolian Baiti" panose="03000500000000000000" pitchFamily="66" charset="0"/>
              </a:rPr>
              <a:t> for block mining.</a:t>
            </a:r>
          </a:p>
          <a:p>
            <a:pPr algn="l"/>
            <a:r>
              <a:rPr lang="en-US" sz="3000" b="1" i="0">
                <a:effectLst/>
                <a:highlight>
                  <a:srgbClr val="FFFF00"/>
                </a:highlight>
                <a:latin typeface="var(--h2_typography-font-family)"/>
              </a:rPr>
              <a:t>How does Merged Mining or Combined Mining work?</a:t>
            </a:r>
          </a:p>
          <a:p>
            <a:pPr marL="342900" indent="-342900" algn="l">
              <a:buFont typeface="Arial" panose="020B0604020202020204" pitchFamily="34" charset="0"/>
              <a:buChar char="•"/>
            </a:pPr>
            <a:r>
              <a:rPr lang="en-US" sz="3000" b="1" i="0">
                <a:effectLst/>
                <a:latin typeface="Sitka Display Semibold" pitchFamily="2" charset="0"/>
              </a:rPr>
              <a:t>The developers managed to create this mining protocol and thus take full advantage of the mining power of the equipment.</a:t>
            </a:r>
          </a:p>
          <a:p>
            <a:pPr marL="342900" indent="-342900" algn="l">
              <a:buFont typeface="Arial" panose="020B0604020202020204" pitchFamily="34" charset="0"/>
              <a:buChar char="•"/>
            </a:pPr>
            <a:r>
              <a:rPr lang="en-US" sz="3000" b="1">
                <a:latin typeface="Sitka Display Semibold" pitchFamily="2" charset="0"/>
              </a:rPr>
              <a:t>By M</a:t>
            </a:r>
            <a:r>
              <a:rPr lang="en-US" sz="3000" b="1" i="0">
                <a:effectLst/>
                <a:latin typeface="Sitka Display Semibold" pitchFamily="2" charset="0"/>
              </a:rPr>
              <a:t>ultiple chains </a:t>
            </a:r>
            <a:r>
              <a:rPr lang="en-US" sz="3000" b="1" i="0">
                <a:solidFill>
                  <a:srgbClr val="FF0000"/>
                </a:solidFill>
                <a:effectLst/>
                <a:latin typeface="Sitka Display Semibold" pitchFamily="2" charset="0"/>
              </a:rPr>
              <a:t>simultaneously and synchronously</a:t>
            </a:r>
            <a:r>
              <a:rPr lang="en-US" sz="3000" b="1" i="0">
                <a:solidFill>
                  <a:srgbClr val="FF0000"/>
                </a:solidFill>
                <a:effectLst/>
                <a:latin typeface="var(--h2_typography-font-family)"/>
              </a:rPr>
              <a:t>.</a:t>
            </a:r>
          </a:p>
        </p:txBody>
      </p:sp>
    </p:spTree>
    <p:extLst>
      <p:ext uri="{BB962C8B-B14F-4D97-AF65-F5344CB8AC3E}">
        <p14:creationId xmlns:p14="http://schemas.microsoft.com/office/powerpoint/2010/main" val="635037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35</a:t>
            </a:fld>
            <a:endParaRPr lang="es-ES" altLang="en-US" sz="1400"/>
          </a:p>
        </p:txBody>
      </p:sp>
      <p:sp>
        <p:nvSpPr>
          <p:cNvPr id="7" name="TextBox 6">
            <a:extLst>
              <a:ext uri="{FF2B5EF4-FFF2-40B4-BE49-F238E27FC236}">
                <a16:creationId xmlns:a16="http://schemas.microsoft.com/office/drawing/2014/main" id="{E05AE1C5-CA9F-0728-FBFA-6CE81FBD641C}"/>
              </a:ext>
            </a:extLst>
          </p:cNvPr>
          <p:cNvSpPr txBox="1"/>
          <p:nvPr/>
        </p:nvSpPr>
        <p:spPr>
          <a:xfrm>
            <a:off x="209751" y="223400"/>
            <a:ext cx="8724498" cy="7017306"/>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sz="3000">
                <a:latin typeface="Sitka Display Semibold" pitchFamily="2" charset="0"/>
              </a:rPr>
              <a:t>Suppose the miner puts here the data corresponding to the altcoin’s </a:t>
            </a:r>
            <a:r>
              <a:rPr lang="en-US" sz="3000">
                <a:solidFill>
                  <a:srgbClr val="FF0000"/>
                </a:solidFill>
                <a:latin typeface="Sitka Display Semibold" pitchFamily="2" charset="0"/>
              </a:rPr>
              <a:t>previous block </a:t>
            </a:r>
            <a:r>
              <a:rPr lang="en-US" sz="3000">
                <a:latin typeface="Sitka Display Semibold" pitchFamily="2" charset="0"/>
              </a:rPr>
              <a:t>and transaction </a:t>
            </a:r>
            <a:r>
              <a:rPr lang="en-US" sz="3000">
                <a:solidFill>
                  <a:srgbClr val="FF0000"/>
                </a:solidFill>
                <a:latin typeface="Sitka Display Semibold" pitchFamily="2" charset="0"/>
              </a:rPr>
              <a:t>Merkle root tree. </a:t>
            </a:r>
          </a:p>
          <a:p>
            <a:pPr marL="285750" indent="-285750" algn="just">
              <a:buFont typeface="Arial" panose="020B0604020202020204" pitchFamily="34" charset="0"/>
              <a:buChar char="•"/>
            </a:pPr>
            <a:r>
              <a:rPr lang="en-US" sz="3000">
                <a:latin typeface="Sitka Display Semibold" pitchFamily="2" charset="0"/>
              </a:rPr>
              <a:t>Now he’s computing a </a:t>
            </a:r>
            <a:r>
              <a:rPr lang="en-US" sz="3000">
                <a:solidFill>
                  <a:srgbClr val="FF0000"/>
                </a:solidFill>
                <a:latin typeface="Sitka Display Semibold" pitchFamily="2" charset="0"/>
              </a:rPr>
              <a:t>hash over a string </a:t>
            </a:r>
            <a:r>
              <a:rPr lang="en-US" sz="3000">
                <a:latin typeface="Sitka Display Semibold" pitchFamily="2" charset="0"/>
              </a:rPr>
              <a:t>that contains both the Bitcoin previous block information and the Altcoin ones. </a:t>
            </a:r>
          </a:p>
          <a:p>
            <a:pPr marL="285750" indent="-285750" algn="just">
              <a:buFont typeface="Arial" panose="020B0604020202020204" pitchFamily="34" charset="0"/>
              <a:buChar char="•"/>
            </a:pPr>
            <a:r>
              <a:rPr lang="en-US" sz="3000">
                <a:latin typeface="Sitka Display Semibold" pitchFamily="2" charset="0"/>
              </a:rPr>
              <a:t>So, every time he computes a hash it could be a solution both for Bitcoin and Altcoin. </a:t>
            </a:r>
          </a:p>
          <a:p>
            <a:pPr marL="285750" indent="-285750" algn="just">
              <a:buFont typeface="Arial" panose="020B0604020202020204" pitchFamily="34" charset="0"/>
              <a:buChar char="•"/>
            </a:pPr>
            <a:r>
              <a:rPr lang="en-US" sz="3000">
                <a:latin typeface="Sitka Display Semibold" pitchFamily="2" charset="0"/>
              </a:rPr>
              <a:t>This is a way to mine one or more Altcoins onto Bitcoin. </a:t>
            </a:r>
          </a:p>
          <a:p>
            <a:pPr marL="285750" indent="-285750" algn="just">
              <a:buFont typeface="Arial" panose="020B0604020202020204" pitchFamily="34" charset="0"/>
              <a:buChar char="•"/>
            </a:pPr>
            <a:r>
              <a:rPr lang="en-US" sz="3000">
                <a:latin typeface="Sitka Display Semibold" pitchFamily="2" charset="0"/>
              </a:rPr>
              <a:t>This encourages miners to work also on Altcoins with </a:t>
            </a:r>
            <a:r>
              <a:rPr lang="en-US" sz="3000" b="1">
                <a:solidFill>
                  <a:srgbClr val="FF0000"/>
                </a:solidFill>
                <a:latin typeface="Sitka Display Semibold" pitchFamily="2" charset="0"/>
              </a:rPr>
              <a:t>lower value and rewards</a:t>
            </a:r>
            <a:r>
              <a:rPr lang="en-US" sz="3000">
                <a:latin typeface="Sitka Display Semibold" pitchFamily="2" charset="0"/>
              </a:rPr>
              <a:t>. But it could also make </a:t>
            </a:r>
            <a:r>
              <a:rPr lang="en-US" sz="3000">
                <a:solidFill>
                  <a:srgbClr val="FF0000"/>
                </a:solidFill>
                <a:latin typeface="Sitka Display Semibold" pitchFamily="2" charset="0"/>
              </a:rPr>
              <a:t>attacks</a:t>
            </a:r>
            <a:r>
              <a:rPr lang="en-US" sz="3000">
                <a:latin typeface="Sitka Display Semibold" pitchFamily="2" charset="0"/>
              </a:rPr>
              <a:t> easier since miners could use all their </a:t>
            </a:r>
            <a:r>
              <a:rPr lang="en-US" sz="3000">
                <a:solidFill>
                  <a:srgbClr val="FF0000"/>
                </a:solidFill>
                <a:latin typeface="Sitka Display Semibold" pitchFamily="2" charset="0"/>
              </a:rPr>
              <a:t>mining power </a:t>
            </a:r>
            <a:r>
              <a:rPr lang="en-US" sz="3000">
                <a:latin typeface="Sitka Display Semibold" pitchFamily="2" charset="0"/>
              </a:rPr>
              <a:t>for an Altcoin without the need to stop mining Bitcoin. </a:t>
            </a:r>
          </a:p>
        </p:txBody>
      </p:sp>
    </p:spTree>
    <p:extLst>
      <p:ext uri="{BB962C8B-B14F-4D97-AF65-F5344CB8AC3E}">
        <p14:creationId xmlns:p14="http://schemas.microsoft.com/office/powerpoint/2010/main" val="4123582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36</a:t>
            </a:fld>
            <a:endParaRPr lang="es-ES" altLang="en-US" sz="1400"/>
          </a:p>
        </p:txBody>
      </p:sp>
      <p:sp>
        <p:nvSpPr>
          <p:cNvPr id="7" name="TextBox 6">
            <a:extLst>
              <a:ext uri="{FF2B5EF4-FFF2-40B4-BE49-F238E27FC236}">
                <a16:creationId xmlns:a16="http://schemas.microsoft.com/office/drawing/2014/main" id="{E05AE1C5-CA9F-0728-FBFA-6CE81FBD641C}"/>
              </a:ext>
            </a:extLst>
          </p:cNvPr>
          <p:cNvSpPr txBox="1"/>
          <p:nvPr/>
        </p:nvSpPr>
        <p:spPr>
          <a:xfrm>
            <a:off x="209751" y="223400"/>
            <a:ext cx="8724498" cy="4031873"/>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sz="3200">
                <a:latin typeface="Sitka Display Semibold" pitchFamily="2" charset="0"/>
              </a:rPr>
              <a:t>Many large mining pools in Bitcoin actually provide services to help its members merge many compatible coins at once. </a:t>
            </a:r>
          </a:p>
          <a:p>
            <a:pPr marL="285750" indent="-285750" algn="just">
              <a:buFont typeface="Arial" panose="020B0604020202020204" pitchFamily="34" charset="0"/>
              <a:buChar char="•"/>
            </a:pPr>
            <a:r>
              <a:rPr lang="en-US" sz="3200">
                <a:latin typeface="Sitka Display Semibold" pitchFamily="2" charset="0"/>
              </a:rPr>
              <a:t>The most popular Bitcoin mine merged cryptocurrencies are </a:t>
            </a:r>
            <a:r>
              <a:rPr lang="en-US" sz="3200" b="1" err="1">
                <a:solidFill>
                  <a:srgbClr val="FF0000"/>
                </a:solidFill>
                <a:latin typeface="Sitka Display Semibold" pitchFamily="2" charset="0"/>
              </a:rPr>
              <a:t>Namecoin</a:t>
            </a:r>
            <a:r>
              <a:rPr lang="en-US" sz="3200">
                <a:solidFill>
                  <a:srgbClr val="FF0000"/>
                </a:solidFill>
                <a:latin typeface="Sitka Display Semibold" pitchFamily="2" charset="0"/>
              </a:rPr>
              <a:t>, </a:t>
            </a:r>
            <a:r>
              <a:rPr lang="en-US" sz="3200" b="1" err="1">
                <a:solidFill>
                  <a:srgbClr val="FF0000"/>
                </a:solidFill>
                <a:latin typeface="Sitka Display Semibold" pitchFamily="2" charset="0"/>
              </a:rPr>
              <a:t>IXCoin</a:t>
            </a:r>
            <a:r>
              <a:rPr lang="en-US" sz="3200">
                <a:solidFill>
                  <a:srgbClr val="FF0000"/>
                </a:solidFill>
                <a:latin typeface="Sitka Display Semibold" pitchFamily="2" charset="0"/>
              </a:rPr>
              <a:t> and </a:t>
            </a:r>
            <a:r>
              <a:rPr lang="en-US" sz="3200" b="1" err="1">
                <a:solidFill>
                  <a:srgbClr val="FF0000"/>
                </a:solidFill>
                <a:latin typeface="Sitka Display Semibold" pitchFamily="2" charset="0"/>
              </a:rPr>
              <a:t>Devcoin</a:t>
            </a:r>
            <a:r>
              <a:rPr lang="en-US" sz="3200">
                <a:latin typeface="Sitka Display Semibold" pitchFamily="2" charset="0"/>
              </a:rPr>
              <a:t>. </a:t>
            </a:r>
          </a:p>
          <a:p>
            <a:pPr marL="285750" indent="-285750" algn="just">
              <a:buFont typeface="Arial" panose="020B0604020202020204" pitchFamily="34" charset="0"/>
              <a:buChar char="•"/>
            </a:pPr>
            <a:r>
              <a:rPr lang="en-US" sz="3200">
                <a:latin typeface="Sitka Display Semibold" pitchFamily="2" charset="0"/>
              </a:rPr>
              <a:t>So these become the most popular Bitcoin-compatible merge mined altcoins</a:t>
            </a:r>
            <a:r>
              <a:rPr lang="en-US" sz="3200"/>
              <a:t>.</a:t>
            </a:r>
            <a:endParaRPr lang="en-US" sz="3000">
              <a:latin typeface="Sitka Display Semibold" pitchFamily="2" charset="0"/>
            </a:endParaRPr>
          </a:p>
        </p:txBody>
      </p:sp>
    </p:spTree>
    <p:extLst>
      <p:ext uri="{BB962C8B-B14F-4D97-AF65-F5344CB8AC3E}">
        <p14:creationId xmlns:p14="http://schemas.microsoft.com/office/powerpoint/2010/main" val="1123721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37</a:t>
            </a:fld>
            <a:endParaRPr lang="es-ES" altLang="en-US" sz="1400"/>
          </a:p>
        </p:txBody>
      </p:sp>
      <p:sp>
        <p:nvSpPr>
          <p:cNvPr id="7" name="TextBox 6">
            <a:extLst>
              <a:ext uri="{FF2B5EF4-FFF2-40B4-BE49-F238E27FC236}">
                <a16:creationId xmlns:a16="http://schemas.microsoft.com/office/drawing/2014/main" id="{E05AE1C5-CA9F-0728-FBFA-6CE81FBD641C}"/>
              </a:ext>
            </a:extLst>
          </p:cNvPr>
          <p:cNvSpPr txBox="1"/>
          <p:nvPr/>
        </p:nvSpPr>
        <p:spPr>
          <a:xfrm>
            <a:off x="209751" y="223400"/>
            <a:ext cx="8724498" cy="646331"/>
          </a:xfrm>
          <a:prstGeom prst="rect">
            <a:avLst/>
          </a:prstGeom>
          <a:noFill/>
          <a:ln>
            <a:solidFill>
              <a:schemeClr val="tx1"/>
            </a:solidFill>
          </a:ln>
        </p:spPr>
        <p:txBody>
          <a:bodyPr wrap="square">
            <a:spAutoFit/>
          </a:bodyPr>
          <a:lstStyle/>
          <a:p>
            <a:pPr algn="ctr"/>
            <a:r>
              <a:rPr lang="en-US" sz="3600" err="1">
                <a:solidFill>
                  <a:srgbClr val="FF0000"/>
                </a:solidFill>
                <a:latin typeface="Sitka Display Semibold" pitchFamily="2" charset="0"/>
              </a:rPr>
              <a:t>Merge_mining_puzzle_solutions</a:t>
            </a:r>
            <a:endParaRPr lang="en-US" sz="3600">
              <a:solidFill>
                <a:srgbClr val="FF0000"/>
              </a:solidFill>
              <a:latin typeface="Sitka Display Semibold" pitchFamily="2" charset="0"/>
            </a:endParaRPr>
          </a:p>
        </p:txBody>
      </p:sp>
      <p:pic>
        <p:nvPicPr>
          <p:cNvPr id="3" name="Picture 2">
            <a:extLst>
              <a:ext uri="{FF2B5EF4-FFF2-40B4-BE49-F238E27FC236}">
                <a16:creationId xmlns:a16="http://schemas.microsoft.com/office/drawing/2014/main" id="{E019FD3B-E6E4-718A-C59D-0332F72582F3}"/>
              </a:ext>
            </a:extLst>
          </p:cNvPr>
          <p:cNvPicPr>
            <a:picLocks noChangeAspect="1"/>
          </p:cNvPicPr>
          <p:nvPr/>
        </p:nvPicPr>
        <p:blipFill rotWithShape="1">
          <a:blip r:embed="rId2"/>
          <a:srcRect t="19822"/>
          <a:stretch/>
        </p:blipFill>
        <p:spPr>
          <a:xfrm>
            <a:off x="276975" y="2709003"/>
            <a:ext cx="8745170" cy="4017592"/>
          </a:xfrm>
          <a:prstGeom prst="rect">
            <a:avLst/>
          </a:prstGeom>
        </p:spPr>
      </p:pic>
      <p:pic>
        <p:nvPicPr>
          <p:cNvPr id="5" name="Picture 4">
            <a:extLst>
              <a:ext uri="{FF2B5EF4-FFF2-40B4-BE49-F238E27FC236}">
                <a16:creationId xmlns:a16="http://schemas.microsoft.com/office/drawing/2014/main" id="{630D6E75-F859-575A-DFEA-6C129F1D1241}"/>
              </a:ext>
            </a:extLst>
          </p:cNvPr>
          <p:cNvPicPr>
            <a:picLocks noChangeAspect="1"/>
          </p:cNvPicPr>
          <p:nvPr/>
        </p:nvPicPr>
        <p:blipFill>
          <a:blip r:embed="rId3"/>
          <a:stretch>
            <a:fillRect/>
          </a:stretch>
        </p:blipFill>
        <p:spPr>
          <a:xfrm>
            <a:off x="344200" y="955813"/>
            <a:ext cx="8610721" cy="1667108"/>
          </a:xfrm>
          <a:prstGeom prst="rect">
            <a:avLst/>
          </a:prstGeom>
        </p:spPr>
      </p:pic>
    </p:spTree>
    <p:extLst>
      <p:ext uri="{BB962C8B-B14F-4D97-AF65-F5344CB8AC3E}">
        <p14:creationId xmlns:p14="http://schemas.microsoft.com/office/powerpoint/2010/main" val="122576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38</a:t>
            </a:fld>
            <a:endParaRPr lang="es-ES" altLang="en-US" sz="1400"/>
          </a:p>
        </p:txBody>
      </p:sp>
      <p:sp>
        <p:nvSpPr>
          <p:cNvPr id="4" name="TextBox 3">
            <a:extLst>
              <a:ext uri="{FF2B5EF4-FFF2-40B4-BE49-F238E27FC236}">
                <a16:creationId xmlns:a16="http://schemas.microsoft.com/office/drawing/2014/main" id="{2EDA30EE-FF9B-4DD2-16D6-9C874EF63B33}"/>
              </a:ext>
            </a:extLst>
          </p:cNvPr>
          <p:cNvSpPr txBox="1"/>
          <p:nvPr/>
        </p:nvSpPr>
        <p:spPr>
          <a:xfrm>
            <a:off x="167980" y="0"/>
            <a:ext cx="8580483" cy="646331"/>
          </a:xfrm>
          <a:prstGeom prst="rect">
            <a:avLst/>
          </a:prstGeom>
          <a:noFill/>
          <a:ln>
            <a:solidFill>
              <a:schemeClr val="tx1"/>
            </a:solidFill>
          </a:ln>
        </p:spPr>
        <p:txBody>
          <a:bodyPr wrap="square">
            <a:spAutoFit/>
          </a:bodyPr>
          <a:lstStyle/>
          <a:p>
            <a:pPr algn="ctr"/>
            <a:r>
              <a:rPr lang="en-US" sz="3600" b="1">
                <a:solidFill>
                  <a:srgbClr val="C00000"/>
                </a:solidFill>
              </a:rPr>
              <a:t>Merge Mining</a:t>
            </a:r>
          </a:p>
        </p:txBody>
      </p:sp>
      <p:sp>
        <p:nvSpPr>
          <p:cNvPr id="3" name="TextBox 2">
            <a:extLst>
              <a:ext uri="{FF2B5EF4-FFF2-40B4-BE49-F238E27FC236}">
                <a16:creationId xmlns:a16="http://schemas.microsoft.com/office/drawing/2014/main" id="{BB82AED0-B768-FBD1-0468-57B780A714B8}"/>
              </a:ext>
            </a:extLst>
          </p:cNvPr>
          <p:cNvSpPr txBox="1"/>
          <p:nvPr/>
        </p:nvSpPr>
        <p:spPr>
          <a:xfrm>
            <a:off x="167980" y="642015"/>
            <a:ext cx="8724499" cy="5693866"/>
          </a:xfrm>
          <a:prstGeom prst="rect">
            <a:avLst/>
          </a:prstGeom>
          <a:noFill/>
          <a:ln>
            <a:solidFill>
              <a:schemeClr val="tx1"/>
            </a:solidFill>
          </a:ln>
        </p:spPr>
        <p:txBody>
          <a:bodyPr wrap="square">
            <a:spAutoFit/>
          </a:bodyPr>
          <a:lstStyle/>
          <a:p>
            <a:pPr marL="457200" indent="-457200" algn="just">
              <a:buFont typeface="Arial" panose="020B0604020202020204" pitchFamily="34" charset="0"/>
              <a:buChar char="•"/>
            </a:pPr>
            <a:r>
              <a:rPr lang="en-US" sz="2600" b="0" i="0">
                <a:effectLst/>
                <a:latin typeface="Sitka Banner Semibold" pitchFamily="2" charset="0"/>
              </a:rPr>
              <a:t>Finally, note that any number of altcoins can be simultaneously merge‐mined with Bitcoin, and every miner is free to pick an arbitrary subset of altcoins to merge mine.</a:t>
            </a:r>
          </a:p>
          <a:p>
            <a:pPr marL="457200" indent="-457200" algn="just">
              <a:buFont typeface="Arial" panose="020B0604020202020204" pitchFamily="34" charset="0"/>
              <a:buChar char="•"/>
            </a:pPr>
            <a:r>
              <a:rPr lang="en-US" sz="2600" b="0" i="0">
                <a:effectLst/>
                <a:latin typeface="Sitka Banner Semibold" pitchFamily="2" charset="0"/>
              </a:rPr>
              <a:t>In this case, the Coinbase </a:t>
            </a:r>
            <a:r>
              <a:rPr lang="en-US" sz="2600" b="0" i="0" err="1">
                <a:solidFill>
                  <a:srgbClr val="FF0000"/>
                </a:solidFill>
                <a:effectLst/>
                <a:latin typeface="Sitka Banner Semibold" pitchFamily="2" charset="0"/>
              </a:rPr>
              <a:t>scriptSig</a:t>
            </a:r>
            <a:r>
              <a:rPr lang="en-US" sz="2600" b="0" i="0">
                <a:solidFill>
                  <a:srgbClr val="FF0000"/>
                </a:solidFill>
                <a:effectLst/>
                <a:latin typeface="Sitka Banner Semibold" pitchFamily="2" charset="0"/>
              </a:rPr>
              <a:t> </a:t>
            </a:r>
            <a:r>
              <a:rPr lang="en-US" sz="2600" b="0" i="0">
                <a:effectLst/>
                <a:latin typeface="Sitka Banner Semibold" pitchFamily="2" charset="0"/>
              </a:rPr>
              <a:t>would itself be a Merkle tree of hash pointers to various altcoin blocks. </a:t>
            </a:r>
          </a:p>
          <a:p>
            <a:pPr algn="just"/>
            <a:r>
              <a:rPr lang="en-US" sz="2600" b="0" i="0" u="sng">
                <a:solidFill>
                  <a:srgbClr val="FF0000"/>
                </a:solidFill>
                <a:effectLst/>
                <a:highlight>
                  <a:srgbClr val="FFFF00"/>
                </a:highlight>
                <a:latin typeface="Sitka Banner Semibold" pitchFamily="2" charset="0"/>
              </a:rPr>
              <a:t>Note the levels of complexity:</a:t>
            </a:r>
          </a:p>
          <a:p>
            <a:pPr marL="457200" indent="-457200" algn="just">
              <a:buFont typeface="Arial" panose="020B0604020202020204" pitchFamily="34" charset="0"/>
              <a:buChar char="•"/>
            </a:pPr>
            <a:r>
              <a:rPr lang="en-US" sz="2600" b="0" i="0">
                <a:effectLst/>
                <a:latin typeface="Sitka Banner Semibold" pitchFamily="2" charset="0"/>
              </a:rPr>
              <a:t>The inclusion of an altcoin transaction requires verifying, among other things: </a:t>
            </a:r>
          </a:p>
          <a:p>
            <a:pPr algn="just"/>
            <a:r>
              <a:rPr lang="en-US" sz="2600" b="0" i="0">
                <a:effectLst/>
                <a:latin typeface="Sitka Banner Semibold" pitchFamily="2" charset="0"/>
              </a:rPr>
              <a:t>	(1) a Merkle proof of inclusion of the altcoin transaction in 	the altcoin block</a:t>
            </a:r>
          </a:p>
          <a:p>
            <a:pPr algn="just"/>
            <a:r>
              <a:rPr lang="en-US" sz="2600">
                <a:latin typeface="Sitka Banner Semibold" pitchFamily="2" charset="0"/>
              </a:rPr>
              <a:t>	</a:t>
            </a:r>
            <a:r>
              <a:rPr lang="en-US" sz="2600" b="0" i="0">
                <a:effectLst/>
                <a:latin typeface="Sitka Banner Semibold" pitchFamily="2" charset="0"/>
              </a:rPr>
              <a:t> (2) a Merkle proof of inclusion of the altcoin block hash  	in the Coinbase </a:t>
            </a:r>
            <a:r>
              <a:rPr lang="en-US" sz="2600" b="0" i="0" err="1">
                <a:solidFill>
                  <a:srgbClr val="FF0000"/>
                </a:solidFill>
                <a:effectLst/>
                <a:latin typeface="Sitka Banner Semibold" pitchFamily="2" charset="0"/>
              </a:rPr>
              <a:t>scriptSig</a:t>
            </a:r>
            <a:r>
              <a:rPr lang="en-US" sz="2600" b="0" i="0">
                <a:solidFill>
                  <a:srgbClr val="FF0000"/>
                </a:solidFill>
                <a:effectLst/>
                <a:latin typeface="Sitka Banner Semibold" pitchFamily="2" charset="0"/>
              </a:rPr>
              <a:t> </a:t>
            </a:r>
            <a:r>
              <a:rPr lang="en-US" sz="2600" b="0" i="0">
                <a:effectLst/>
                <a:latin typeface="Sitka Banner Semibold" pitchFamily="2" charset="0"/>
              </a:rPr>
              <a:t>and </a:t>
            </a:r>
          </a:p>
          <a:p>
            <a:pPr algn="just"/>
            <a:r>
              <a:rPr lang="en-US" sz="2600" b="0" i="0">
                <a:effectLst/>
                <a:latin typeface="Sitka Banner Semibold" pitchFamily="2" charset="0"/>
              </a:rPr>
              <a:t>	(3) a Merkle proof of inclusion of the Coinbase </a:t>
            </a:r>
            <a:r>
              <a:rPr lang="en-US" sz="2600" b="0" i="0" err="1">
                <a:effectLst/>
                <a:latin typeface="Sitka Banner Semibold" pitchFamily="2" charset="0"/>
              </a:rPr>
              <a:t>scriptSig</a:t>
            </a:r>
            <a:r>
              <a:rPr lang="en-US" sz="2600" b="0" i="0">
                <a:effectLst/>
                <a:latin typeface="Sitka Banner Semibold" pitchFamily="2" charset="0"/>
              </a:rPr>
              <a:t> in 	the </a:t>
            </a:r>
            <a:r>
              <a:rPr lang="en-US" sz="2600" b="0" i="0">
                <a:solidFill>
                  <a:srgbClr val="FF0000"/>
                </a:solidFill>
                <a:effectLst/>
                <a:latin typeface="Sitka Banner Semibold" pitchFamily="2" charset="0"/>
              </a:rPr>
              <a:t>Bitcoin block or near‐block</a:t>
            </a:r>
          </a:p>
        </p:txBody>
      </p:sp>
    </p:spTree>
    <p:extLst>
      <p:ext uri="{BB962C8B-B14F-4D97-AF65-F5344CB8AC3E}">
        <p14:creationId xmlns:p14="http://schemas.microsoft.com/office/powerpoint/2010/main" val="39644294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39</a:t>
            </a:fld>
            <a:endParaRPr lang="es-ES" altLang="en-US" sz="1400"/>
          </a:p>
        </p:txBody>
      </p:sp>
      <p:sp>
        <p:nvSpPr>
          <p:cNvPr id="4" name="TextBox 3">
            <a:extLst>
              <a:ext uri="{FF2B5EF4-FFF2-40B4-BE49-F238E27FC236}">
                <a16:creationId xmlns:a16="http://schemas.microsoft.com/office/drawing/2014/main" id="{2EDA30EE-FF9B-4DD2-16D6-9C874EF63B33}"/>
              </a:ext>
            </a:extLst>
          </p:cNvPr>
          <p:cNvSpPr txBox="1"/>
          <p:nvPr/>
        </p:nvSpPr>
        <p:spPr>
          <a:xfrm>
            <a:off x="167980" y="0"/>
            <a:ext cx="8580483" cy="646331"/>
          </a:xfrm>
          <a:prstGeom prst="rect">
            <a:avLst/>
          </a:prstGeom>
          <a:noFill/>
          <a:ln>
            <a:solidFill>
              <a:schemeClr val="tx1"/>
            </a:solidFill>
          </a:ln>
        </p:spPr>
        <p:txBody>
          <a:bodyPr wrap="square">
            <a:spAutoFit/>
          </a:bodyPr>
          <a:lstStyle/>
          <a:p>
            <a:pPr algn="ctr"/>
            <a:r>
              <a:rPr lang="en-US" sz="3600" b="1">
                <a:highlight>
                  <a:srgbClr val="FFFF00"/>
                </a:highlight>
              </a:rPr>
              <a:t>Altcoin creation and launch</a:t>
            </a:r>
          </a:p>
        </p:txBody>
      </p:sp>
      <p:sp>
        <p:nvSpPr>
          <p:cNvPr id="3" name="TextBox 2">
            <a:extLst>
              <a:ext uri="{FF2B5EF4-FFF2-40B4-BE49-F238E27FC236}">
                <a16:creationId xmlns:a16="http://schemas.microsoft.com/office/drawing/2014/main" id="{BB82AED0-B768-FBD1-0468-57B780A714B8}"/>
              </a:ext>
            </a:extLst>
          </p:cNvPr>
          <p:cNvSpPr txBox="1"/>
          <p:nvPr/>
        </p:nvSpPr>
        <p:spPr>
          <a:xfrm>
            <a:off x="167980" y="654007"/>
            <a:ext cx="8724499" cy="5786199"/>
          </a:xfrm>
          <a:prstGeom prst="rect">
            <a:avLst/>
          </a:prstGeom>
          <a:noFill/>
          <a:ln>
            <a:solidFill>
              <a:schemeClr val="tx1"/>
            </a:solidFill>
          </a:ln>
        </p:spPr>
        <p:txBody>
          <a:bodyPr wrap="square">
            <a:spAutoFit/>
          </a:bodyPr>
          <a:lstStyle/>
          <a:p>
            <a:pPr marL="457200" indent="-457200" algn="just">
              <a:buFont typeface="Arial" panose="020B0604020202020204" pitchFamily="34" charset="0"/>
              <a:buChar char="•"/>
            </a:pPr>
            <a:r>
              <a:rPr lang="en-US" sz="2600" b="0" i="0">
                <a:effectLst/>
                <a:latin typeface="Sitka Banner Semibold" pitchFamily="2" charset="0"/>
              </a:rPr>
              <a:t>We are going to see,</a:t>
            </a:r>
          </a:p>
          <a:p>
            <a:pPr marL="457200" indent="-457200" algn="just">
              <a:buFont typeface="Arial" panose="020B0604020202020204" pitchFamily="34" charset="0"/>
              <a:buChar char="•"/>
            </a:pPr>
            <a:r>
              <a:rPr lang="en-US" sz="2600">
                <a:solidFill>
                  <a:srgbClr val="FF0000"/>
                </a:solidFill>
                <a:latin typeface="Sitka Banner Semibold" pitchFamily="2" charset="0"/>
              </a:rPr>
              <a:t>H</a:t>
            </a:r>
            <a:r>
              <a:rPr lang="en-US" sz="2600" b="0" i="0">
                <a:solidFill>
                  <a:srgbClr val="FF0000"/>
                </a:solidFill>
                <a:effectLst/>
                <a:latin typeface="Sitka Banner Semibold" pitchFamily="2" charset="0"/>
              </a:rPr>
              <a:t>ow the lifecycle of an Altcoin works. </a:t>
            </a:r>
          </a:p>
          <a:p>
            <a:pPr marL="457200" indent="-457200" algn="just">
              <a:buFont typeface="Arial" panose="020B0604020202020204" pitchFamily="34" charset="0"/>
              <a:buChar char="•"/>
            </a:pPr>
            <a:r>
              <a:rPr lang="en-US" sz="2600">
                <a:solidFill>
                  <a:srgbClr val="FF0000"/>
                </a:solidFill>
                <a:latin typeface="Sitka Banner Semibold" pitchFamily="2" charset="0"/>
              </a:rPr>
              <a:t>W</a:t>
            </a:r>
            <a:r>
              <a:rPr lang="en-US" sz="2600" b="0" i="0">
                <a:solidFill>
                  <a:srgbClr val="FF0000"/>
                </a:solidFill>
                <a:effectLst/>
                <a:latin typeface="Sitka Banner Semibold" pitchFamily="2" charset="0"/>
              </a:rPr>
              <a:t>hat's necessary to launch and maintain it? </a:t>
            </a:r>
          </a:p>
          <a:p>
            <a:pPr marL="457200" indent="-457200" algn="just">
              <a:buFont typeface="Arial" panose="020B0604020202020204" pitchFamily="34" charset="0"/>
              <a:buChar char="•"/>
            </a:pPr>
            <a:r>
              <a:rPr lang="en-US" sz="2600" b="0" i="0">
                <a:solidFill>
                  <a:srgbClr val="FF0000"/>
                </a:solidFill>
                <a:effectLst/>
                <a:latin typeface="Sitka Banner Semibold" pitchFamily="2" charset="0"/>
              </a:rPr>
              <a:t>what are the key points which let an Altcoin be profitable or not?</a:t>
            </a:r>
          </a:p>
          <a:p>
            <a:pPr marL="457200" indent="-457200" algn="just">
              <a:buFont typeface="Arial" panose="020B0604020202020204" pitchFamily="34" charset="0"/>
              <a:buChar char="•"/>
            </a:pPr>
            <a:r>
              <a:rPr lang="en-US" sz="2300" b="0" i="0">
                <a:effectLst/>
                <a:latin typeface="Sitka Banner Semibold" pitchFamily="2" charset="0"/>
              </a:rPr>
              <a:t>An Altcoin generally involves creating a </a:t>
            </a:r>
            <a:r>
              <a:rPr lang="en-US" sz="2300" b="0" i="0">
                <a:solidFill>
                  <a:srgbClr val="FF0000"/>
                </a:solidFill>
                <a:effectLst/>
                <a:latin typeface="Sitka Banner Semibold" pitchFamily="2" charset="0"/>
              </a:rPr>
              <a:t>new reference client</a:t>
            </a:r>
            <a:r>
              <a:rPr lang="en-US" sz="2300" b="0" i="0">
                <a:effectLst/>
                <a:latin typeface="Sitka Banner Semibold" pitchFamily="2" charset="0"/>
              </a:rPr>
              <a:t>, by forking an existing cryptocurrency code. </a:t>
            </a:r>
          </a:p>
          <a:p>
            <a:pPr marL="457200" indent="-457200" algn="just">
              <a:buFont typeface="Arial" panose="020B0604020202020204" pitchFamily="34" charset="0"/>
              <a:buChar char="•"/>
            </a:pPr>
            <a:r>
              <a:rPr lang="en-US" sz="2300" b="0" i="0">
                <a:effectLst/>
                <a:latin typeface="Sitka Banner Semibold" pitchFamily="2" charset="0"/>
              </a:rPr>
              <a:t>This can happen to change some parameters to the original software. </a:t>
            </a:r>
          </a:p>
          <a:p>
            <a:pPr marL="457200" indent="-457200" algn="just">
              <a:buFont typeface="Arial" panose="020B0604020202020204" pitchFamily="34" charset="0"/>
              <a:buChar char="•"/>
            </a:pPr>
            <a:r>
              <a:rPr lang="en-US" sz="2300" b="0" i="0">
                <a:effectLst/>
                <a:latin typeface="Sitka Banner Semibold" pitchFamily="2" charset="0"/>
              </a:rPr>
              <a:t>Then making the software available to the </a:t>
            </a:r>
            <a:r>
              <a:rPr lang="en-US" sz="2300" b="1" i="0">
                <a:solidFill>
                  <a:srgbClr val="FF0000"/>
                </a:solidFill>
                <a:effectLst/>
                <a:latin typeface="Sitka Banner Semibold" pitchFamily="2" charset="0"/>
              </a:rPr>
              <a:t>community</a:t>
            </a:r>
            <a:r>
              <a:rPr lang="en-US" sz="2300" b="0" i="0">
                <a:effectLst/>
                <a:latin typeface="Sitka Banner Semibold" pitchFamily="2" charset="0"/>
              </a:rPr>
              <a:t> for download. </a:t>
            </a:r>
          </a:p>
          <a:p>
            <a:pPr marL="457200" indent="-457200" algn="just">
              <a:buFont typeface="Arial" panose="020B0604020202020204" pitchFamily="34" charset="0"/>
              <a:buChar char="•"/>
            </a:pPr>
            <a:r>
              <a:rPr lang="en-US" sz="2300" b="0" i="0">
                <a:effectLst/>
                <a:latin typeface="Sitka Banner Semibold" pitchFamily="2" charset="0"/>
              </a:rPr>
              <a:t>To properly launch a cryptocurrency it is necessary to stimulate interest in the community. In particular,</a:t>
            </a:r>
          </a:p>
          <a:p>
            <a:pPr algn="just"/>
            <a:r>
              <a:rPr lang="en-US" sz="2800" b="1">
                <a:solidFill>
                  <a:srgbClr val="FF0000"/>
                </a:solidFill>
                <a:latin typeface="Sitka Banner Semibold" pitchFamily="2" charset="0"/>
              </a:rPr>
              <a:t>M</a:t>
            </a:r>
            <a:r>
              <a:rPr lang="en-US" sz="2800" b="1" i="0">
                <a:solidFill>
                  <a:srgbClr val="FF0000"/>
                </a:solidFill>
                <a:effectLst/>
                <a:latin typeface="Sitka Banner Semibold" pitchFamily="2" charset="0"/>
              </a:rPr>
              <a:t>iners: </a:t>
            </a:r>
          </a:p>
          <a:p>
            <a:pPr algn="just"/>
            <a:r>
              <a:rPr lang="en-US" sz="2400" b="0" i="0">
                <a:effectLst/>
                <a:latin typeface="Sitka Banner Semibold" pitchFamily="2" charset="0"/>
              </a:rPr>
              <a:t>some people must be interested in maintaining the network in exchange for some profit. The higher the miners’ number, the more secure the network will be</a:t>
            </a:r>
            <a:r>
              <a:rPr lang="en-US" sz="2600" b="0" i="0">
                <a:effectLst/>
                <a:latin typeface="Sitka Banner Semibold" pitchFamily="2" charset="0"/>
              </a:rPr>
              <a:t>.</a:t>
            </a:r>
          </a:p>
        </p:txBody>
      </p:sp>
    </p:spTree>
    <p:extLst>
      <p:ext uri="{BB962C8B-B14F-4D97-AF65-F5344CB8AC3E}">
        <p14:creationId xmlns:p14="http://schemas.microsoft.com/office/powerpoint/2010/main" val="1498352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4</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17463"/>
            <a:ext cx="8534400" cy="635239"/>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69850" algn="ctr">
              <a:lnSpc>
                <a:spcPct val="98000"/>
              </a:lnSpc>
              <a:spcBef>
                <a:spcPts val="0"/>
              </a:spcBef>
              <a:spcAft>
                <a:spcPts val="0"/>
              </a:spcAft>
              <a:buNone/>
            </a:pPr>
            <a:r>
              <a:rPr lang="en-US" sz="3600" b="1">
                <a:solidFill>
                  <a:srgbClr val="C00000"/>
                </a:solidFill>
                <a:effectLst/>
                <a:latin typeface="Times New Roman" panose="02020603050405020304" pitchFamily="18" charset="0"/>
                <a:ea typeface="Times New Roman" panose="02020603050405020304" pitchFamily="18" charset="0"/>
              </a:rPr>
              <a:t>Altcoins:</a:t>
            </a:r>
            <a:r>
              <a:rPr lang="en-US" sz="3600" b="1" spc="130">
                <a:solidFill>
                  <a:srgbClr val="C00000"/>
                </a:solidFill>
                <a:effectLst/>
                <a:latin typeface="Times New Roman" panose="02020603050405020304" pitchFamily="18" charset="0"/>
                <a:ea typeface="Times New Roman" panose="02020603050405020304" pitchFamily="18" charset="0"/>
              </a:rPr>
              <a:t> </a:t>
            </a:r>
            <a:r>
              <a:rPr lang="en-US" sz="3600">
                <a:solidFill>
                  <a:srgbClr val="C00000"/>
                </a:solidFill>
                <a:effectLst/>
                <a:latin typeface="Times New Roman" panose="02020603050405020304" pitchFamily="18" charset="0"/>
                <a:ea typeface="Times New Roman" panose="02020603050405020304" pitchFamily="18" charset="0"/>
              </a:rPr>
              <a:t>History</a:t>
            </a:r>
            <a:r>
              <a:rPr lang="en-US" sz="3600" spc="90">
                <a:solidFill>
                  <a:srgbClr val="C00000"/>
                </a:solidFill>
                <a:effectLst/>
                <a:latin typeface="Times New Roman" panose="02020603050405020304" pitchFamily="18" charset="0"/>
                <a:ea typeface="Times New Roman" panose="02020603050405020304" pitchFamily="18" charset="0"/>
              </a:rPr>
              <a:t> </a:t>
            </a:r>
            <a:r>
              <a:rPr lang="en-US" sz="3600">
                <a:solidFill>
                  <a:srgbClr val="C00000"/>
                </a:solidFill>
                <a:effectLst/>
                <a:latin typeface="Times New Roman" panose="02020603050405020304" pitchFamily="18" charset="0"/>
                <a:ea typeface="Times New Roman" panose="02020603050405020304" pitchFamily="18" charset="0"/>
              </a:rPr>
              <a:t>and</a:t>
            </a:r>
            <a:r>
              <a:rPr lang="en-US" sz="3600" spc="150">
                <a:solidFill>
                  <a:srgbClr val="C00000"/>
                </a:solidFill>
                <a:effectLst/>
                <a:latin typeface="Times New Roman" panose="02020603050405020304" pitchFamily="18" charset="0"/>
                <a:ea typeface="Times New Roman" panose="02020603050405020304" pitchFamily="18" charset="0"/>
              </a:rPr>
              <a:t> </a:t>
            </a:r>
            <a:r>
              <a:rPr lang="en-US" sz="3600">
                <a:solidFill>
                  <a:srgbClr val="C00000"/>
                </a:solidFill>
                <a:effectLst/>
                <a:latin typeface="Times New Roman" panose="02020603050405020304" pitchFamily="18" charset="0"/>
                <a:ea typeface="Times New Roman" panose="02020603050405020304" pitchFamily="18" charset="0"/>
              </a:rPr>
              <a:t>Motivation</a:t>
            </a:r>
            <a:endParaRPr lang="en-US" sz="3600" spc="165">
              <a:solidFill>
                <a:srgbClr val="C00000"/>
              </a:solidFill>
              <a:latin typeface="Times New Roman" panose="02020603050405020304" pitchFamily="18" charset="0"/>
              <a:ea typeface="Times New Roman" panose="02020603050405020304" pitchFamily="18" charset="0"/>
            </a:endParaRPr>
          </a:p>
        </p:txBody>
      </p:sp>
      <p:sp>
        <p:nvSpPr>
          <p:cNvPr id="3" name="TextBox 2">
            <a:extLst>
              <a:ext uri="{FF2B5EF4-FFF2-40B4-BE49-F238E27FC236}">
                <a16:creationId xmlns:a16="http://schemas.microsoft.com/office/drawing/2014/main" id="{61450E8C-AB2B-7C0A-FF89-BF262EBCB24A}"/>
              </a:ext>
            </a:extLst>
          </p:cNvPr>
          <p:cNvSpPr txBox="1"/>
          <p:nvPr/>
        </p:nvSpPr>
        <p:spPr>
          <a:xfrm>
            <a:off x="304800" y="652702"/>
            <a:ext cx="8534400" cy="5693866"/>
          </a:xfrm>
          <a:prstGeom prst="rect">
            <a:avLst/>
          </a:prstGeom>
          <a:noFill/>
          <a:ln>
            <a:solidFill>
              <a:schemeClr val="tx1"/>
            </a:solidFill>
          </a:ln>
        </p:spPr>
        <p:txBody>
          <a:bodyPr wrap="square">
            <a:spAutoFit/>
          </a:bodyPr>
          <a:lstStyle/>
          <a:p>
            <a:pPr marL="342900" indent="-342900" algn="just">
              <a:buFont typeface="Arial" panose="020B0604020202020204" pitchFamily="34" charset="0"/>
              <a:buChar char="•"/>
            </a:pPr>
            <a:r>
              <a:rPr lang="en-US" sz="2800">
                <a:latin typeface="Sitka Banner Semibold" pitchFamily="2" charset="0"/>
              </a:rPr>
              <a:t>Altcoins are viewed as </a:t>
            </a:r>
            <a:r>
              <a:rPr lang="en-US" sz="2800">
                <a:solidFill>
                  <a:srgbClr val="C00000"/>
                </a:solidFill>
                <a:latin typeface="Sitka Banner Semibold" pitchFamily="2" charset="0"/>
              </a:rPr>
              <a:t>any type </a:t>
            </a:r>
            <a:r>
              <a:rPr lang="en-US" sz="2800">
                <a:latin typeface="Sitka Banner Semibold" pitchFamily="2" charset="0"/>
              </a:rPr>
              <a:t>of crypto other than Bitcoin. </a:t>
            </a:r>
          </a:p>
          <a:p>
            <a:pPr marL="342900" indent="-342900" algn="just">
              <a:buFont typeface="Arial" panose="020B0604020202020204" pitchFamily="34" charset="0"/>
              <a:buChar char="•"/>
            </a:pPr>
            <a:r>
              <a:rPr lang="en-US" sz="2800">
                <a:latin typeface="Sitka Banner Semibold" pitchFamily="2" charset="0"/>
              </a:rPr>
              <a:t>Many altcoins were launched after a fork from Bitcoin (or another blockchain like Ethereum). </a:t>
            </a:r>
          </a:p>
          <a:p>
            <a:pPr marL="342900" indent="-342900" algn="just">
              <a:buFont typeface="Arial" panose="020B0604020202020204" pitchFamily="34" charset="0"/>
              <a:buChar char="•"/>
            </a:pPr>
            <a:r>
              <a:rPr lang="en-US" sz="2800">
                <a:latin typeface="Sitka Banner Semibold" pitchFamily="2" charset="0"/>
              </a:rPr>
              <a:t>Altcoins are designed to address specific issues like transaction speeds or security factors or to facilitate other functions on a blockchain.</a:t>
            </a:r>
          </a:p>
          <a:p>
            <a:pPr marL="342900" indent="-342900" algn="just">
              <a:buFont typeface="Arial" panose="020B0604020202020204" pitchFamily="34" charset="0"/>
              <a:buChar char="•"/>
            </a:pPr>
            <a:r>
              <a:rPr lang="en-US" sz="2800">
                <a:latin typeface="Sitka Banner Semibold" pitchFamily="2" charset="0"/>
              </a:rPr>
              <a:t>The first altcoin was Litecoin, which was a fork of the Bitcoin blockchain that launched in 2011. Because there weren’t many Bitcoin competitors at that time, the term “altcoin” came into being to describe the </a:t>
            </a:r>
            <a:r>
              <a:rPr lang="en-US" sz="2800" b="1">
                <a:solidFill>
                  <a:srgbClr val="C00000"/>
                </a:solidFill>
                <a:latin typeface="Sitka Banner Semibold" pitchFamily="2" charset="0"/>
              </a:rPr>
              <a:t>new arrivals.</a:t>
            </a:r>
            <a:endParaRPr lang="en-US" sz="2800">
              <a:latin typeface="Sitka Banner Semibold" pitchFamily="2" charset="0"/>
            </a:endParaRPr>
          </a:p>
          <a:p>
            <a:pPr marL="342900" indent="-342900" algn="just">
              <a:buFont typeface="Arial" panose="020B0604020202020204" pitchFamily="34" charset="0"/>
              <a:buChar char="•"/>
            </a:pPr>
            <a:r>
              <a:rPr lang="en-US" sz="2800">
                <a:latin typeface="Sitka Banner Semibold" pitchFamily="2" charset="0"/>
              </a:rPr>
              <a:t>In addition to Ethereum, which is the second-largest crypto after BTC.</a:t>
            </a:r>
          </a:p>
        </p:txBody>
      </p:sp>
    </p:spTree>
    <p:extLst>
      <p:ext uri="{BB962C8B-B14F-4D97-AF65-F5344CB8AC3E}">
        <p14:creationId xmlns:p14="http://schemas.microsoft.com/office/powerpoint/2010/main" val="4268818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40</a:t>
            </a:fld>
            <a:endParaRPr lang="es-ES" altLang="en-US" sz="1400"/>
          </a:p>
        </p:txBody>
      </p:sp>
      <p:sp>
        <p:nvSpPr>
          <p:cNvPr id="3" name="TextBox 2">
            <a:extLst>
              <a:ext uri="{FF2B5EF4-FFF2-40B4-BE49-F238E27FC236}">
                <a16:creationId xmlns:a16="http://schemas.microsoft.com/office/drawing/2014/main" id="{BB82AED0-B768-FBD1-0468-57B780A714B8}"/>
              </a:ext>
            </a:extLst>
          </p:cNvPr>
          <p:cNvSpPr txBox="1"/>
          <p:nvPr/>
        </p:nvSpPr>
        <p:spPr>
          <a:xfrm>
            <a:off x="209750" y="0"/>
            <a:ext cx="8724499" cy="6463308"/>
          </a:xfrm>
          <a:prstGeom prst="rect">
            <a:avLst/>
          </a:prstGeom>
          <a:noFill/>
          <a:ln>
            <a:solidFill>
              <a:schemeClr val="tx1"/>
            </a:solidFill>
          </a:ln>
        </p:spPr>
        <p:txBody>
          <a:bodyPr wrap="square">
            <a:spAutoFit/>
          </a:bodyPr>
          <a:lstStyle/>
          <a:p>
            <a:pPr algn="just"/>
            <a:r>
              <a:rPr lang="en-US" sz="2300" u="sng">
                <a:solidFill>
                  <a:srgbClr val="FF0000"/>
                </a:solidFill>
                <a:latin typeface="Sitka Banner Semibold" pitchFamily="2" charset="0"/>
              </a:rPr>
              <a:t>S</a:t>
            </a:r>
            <a:r>
              <a:rPr lang="en-US" sz="2300" b="0" i="0" u="sng">
                <a:solidFill>
                  <a:srgbClr val="FF0000"/>
                </a:solidFill>
                <a:effectLst/>
                <a:latin typeface="Sitka Banner Semibold" pitchFamily="2" charset="0"/>
              </a:rPr>
              <a:t>takeholders: </a:t>
            </a:r>
          </a:p>
          <a:p>
            <a:pPr algn="just"/>
            <a:r>
              <a:rPr lang="en-US" sz="2300" b="0" i="0">
                <a:effectLst/>
                <a:latin typeface="Sitka Banner Semibold" pitchFamily="2" charset="0"/>
              </a:rPr>
              <a:t>some people must be interested in buying cryptocurrency and holding it.</a:t>
            </a:r>
          </a:p>
          <a:p>
            <a:pPr algn="just"/>
            <a:r>
              <a:rPr lang="en-US" sz="2300" b="0" i="0" u="sng">
                <a:solidFill>
                  <a:srgbClr val="FF0000"/>
                </a:solidFill>
                <a:effectLst/>
                <a:latin typeface="Sitka Banner Semibold" pitchFamily="2" charset="0"/>
              </a:rPr>
              <a:t>Developers: </a:t>
            </a:r>
            <a:r>
              <a:rPr lang="en-US" sz="2300" b="0" i="0">
                <a:effectLst/>
                <a:latin typeface="Sitka Banner Semibold" pitchFamily="2" charset="0"/>
              </a:rPr>
              <a:t>it is important to have a good development team. In fact, it will be necessary to make some improvements in the network, correct any problem and make the system more scalable as soon as the number of transactions and members will start to grow.</a:t>
            </a:r>
          </a:p>
          <a:p>
            <a:pPr algn="just"/>
            <a:r>
              <a:rPr lang="en-US" sz="2300" b="0" i="0" u="sng">
                <a:solidFill>
                  <a:srgbClr val="FF0000"/>
                </a:solidFill>
                <a:effectLst/>
                <a:latin typeface="Sitka Banner Semibold" pitchFamily="2" charset="0"/>
              </a:rPr>
              <a:t> liquidity: </a:t>
            </a:r>
          </a:p>
          <a:p>
            <a:pPr algn="just"/>
            <a:r>
              <a:rPr lang="en-US" sz="2300">
                <a:latin typeface="Sitka Banner Semibold" pitchFamily="2" charset="0"/>
              </a:rPr>
              <a:t>T</a:t>
            </a:r>
            <a:r>
              <a:rPr lang="en-US" sz="2300" b="0" i="0">
                <a:effectLst/>
                <a:latin typeface="Sitka Banner Semibold" pitchFamily="2" charset="0"/>
              </a:rPr>
              <a:t>o encourage cryptocurrency buying and selling, It would be easier if there are some websites or places where it can be exchanged with FIAT currency or other cryptocurrencies.</a:t>
            </a:r>
          </a:p>
          <a:p>
            <a:pPr algn="just"/>
            <a:r>
              <a:rPr lang="en-US" sz="2300" b="0" i="0" u="sng">
                <a:solidFill>
                  <a:srgbClr val="FF0000"/>
                </a:solidFill>
                <a:effectLst/>
                <a:latin typeface="Sitka Banner Semibold" pitchFamily="2" charset="0"/>
              </a:rPr>
              <a:t>Note: </a:t>
            </a:r>
          </a:p>
          <a:p>
            <a:pPr algn="just"/>
            <a:r>
              <a:rPr lang="en-US" sz="2300" b="0" i="0">
                <a:effectLst/>
                <a:latin typeface="Sitka Banner Semibold" pitchFamily="2" charset="0"/>
              </a:rPr>
              <a:t>The main difference between fiat currency and cryptocurrency is that cryptocurrencies don't require </a:t>
            </a:r>
            <a:r>
              <a:rPr lang="en-US" sz="2300" b="0" i="0">
                <a:solidFill>
                  <a:srgbClr val="FF0000"/>
                </a:solidFill>
                <a:effectLst/>
                <a:latin typeface="Sitka Banner Semibold" pitchFamily="2" charset="0"/>
              </a:rPr>
              <a:t>government backing</a:t>
            </a:r>
            <a:r>
              <a:rPr lang="en-US" sz="2300" b="0" i="0">
                <a:effectLst/>
                <a:latin typeface="Sitka Banner Semibold" pitchFamily="2" charset="0"/>
              </a:rPr>
              <a:t>, while fiat currencies </a:t>
            </a:r>
            <a:r>
              <a:rPr lang="en-US" sz="2300" b="0" i="0">
                <a:solidFill>
                  <a:srgbClr val="FF0000"/>
                </a:solidFill>
                <a:effectLst/>
                <a:latin typeface="Sitka Banner Semibold" pitchFamily="2" charset="0"/>
              </a:rPr>
              <a:t>depend on it</a:t>
            </a:r>
          </a:p>
          <a:p>
            <a:pPr marL="457200" indent="-457200" algn="just">
              <a:buFont typeface="Arial" panose="020B0604020202020204" pitchFamily="34" charset="0"/>
              <a:buChar char="•"/>
            </a:pPr>
            <a:r>
              <a:rPr lang="en-US" sz="2300" b="0" i="0">
                <a:effectLst/>
                <a:latin typeface="Sitka Banner Semibold" pitchFamily="2" charset="0"/>
              </a:rPr>
              <a:t>There are some services on the web that let create a new client and cryptocurrency automatically. They exchange for a fee or even free.</a:t>
            </a:r>
          </a:p>
          <a:p>
            <a:pPr marL="457200" indent="-457200" algn="just">
              <a:buFont typeface="Arial" panose="020B0604020202020204" pitchFamily="34" charset="0"/>
              <a:buChar char="•"/>
            </a:pPr>
            <a:r>
              <a:rPr lang="en-US" sz="2300" b="0" i="0">
                <a:effectLst/>
                <a:latin typeface="Sitka Banner Semibold" pitchFamily="2" charset="0"/>
              </a:rPr>
              <a:t>For example Build a Coin, Altcoin Generator or </a:t>
            </a:r>
            <a:r>
              <a:rPr lang="en-US" sz="2300" b="0" i="0" err="1">
                <a:effectLst/>
                <a:latin typeface="Sitka Banner Semibold" pitchFamily="2" charset="0"/>
              </a:rPr>
              <a:t>CryptoLife</a:t>
            </a:r>
            <a:r>
              <a:rPr lang="en-US" sz="2300" b="0" i="0">
                <a:effectLst/>
                <a:latin typeface="Sitka Banner Semibold" pitchFamily="2" charset="0"/>
              </a:rPr>
              <a:t>. </a:t>
            </a:r>
          </a:p>
          <a:p>
            <a:pPr marL="457200" indent="-457200" algn="just">
              <a:buFont typeface="Arial" panose="020B0604020202020204" pitchFamily="34" charset="0"/>
              <a:buChar char="•"/>
            </a:pPr>
            <a:r>
              <a:rPr lang="en-US" sz="2300" b="0" i="0">
                <a:effectLst/>
                <a:latin typeface="Sitka Banner Semibold" pitchFamily="2" charset="0"/>
              </a:rPr>
              <a:t>That's why we referred to the technical part as the easy part.</a:t>
            </a:r>
          </a:p>
        </p:txBody>
      </p:sp>
    </p:spTree>
    <p:extLst>
      <p:ext uri="{BB962C8B-B14F-4D97-AF65-F5344CB8AC3E}">
        <p14:creationId xmlns:p14="http://schemas.microsoft.com/office/powerpoint/2010/main" val="733638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41</a:t>
            </a:fld>
            <a:endParaRPr lang="es-ES" altLang="en-US" sz="1400"/>
          </a:p>
        </p:txBody>
      </p:sp>
      <p:sp>
        <p:nvSpPr>
          <p:cNvPr id="4" name="TextBox 3">
            <a:extLst>
              <a:ext uri="{FF2B5EF4-FFF2-40B4-BE49-F238E27FC236}">
                <a16:creationId xmlns:a16="http://schemas.microsoft.com/office/drawing/2014/main" id="{2EDA30EE-FF9B-4DD2-16D6-9C874EF63B33}"/>
              </a:ext>
            </a:extLst>
          </p:cNvPr>
          <p:cNvSpPr txBox="1"/>
          <p:nvPr/>
        </p:nvSpPr>
        <p:spPr>
          <a:xfrm>
            <a:off x="167980" y="0"/>
            <a:ext cx="8580483" cy="523220"/>
          </a:xfrm>
          <a:prstGeom prst="rect">
            <a:avLst/>
          </a:prstGeom>
          <a:noFill/>
          <a:ln>
            <a:solidFill>
              <a:schemeClr val="tx1"/>
            </a:solidFill>
          </a:ln>
        </p:spPr>
        <p:txBody>
          <a:bodyPr wrap="square">
            <a:spAutoFit/>
          </a:bodyPr>
          <a:lstStyle/>
          <a:p>
            <a:pPr algn="ctr"/>
            <a:r>
              <a:rPr lang="en-US" sz="2800" b="1">
                <a:highlight>
                  <a:srgbClr val="FFFF00"/>
                </a:highlight>
              </a:rPr>
              <a:t>Features that help an Altcoin to be successful</a:t>
            </a:r>
          </a:p>
        </p:txBody>
      </p:sp>
      <p:sp>
        <p:nvSpPr>
          <p:cNvPr id="3" name="TextBox 2">
            <a:extLst>
              <a:ext uri="{FF2B5EF4-FFF2-40B4-BE49-F238E27FC236}">
                <a16:creationId xmlns:a16="http://schemas.microsoft.com/office/drawing/2014/main" id="{BB82AED0-B768-FBD1-0468-57B780A714B8}"/>
              </a:ext>
            </a:extLst>
          </p:cNvPr>
          <p:cNvSpPr txBox="1"/>
          <p:nvPr/>
        </p:nvSpPr>
        <p:spPr>
          <a:xfrm>
            <a:off x="171537" y="532628"/>
            <a:ext cx="8724499" cy="6124754"/>
          </a:xfrm>
          <a:prstGeom prst="rect">
            <a:avLst/>
          </a:prstGeom>
          <a:noFill/>
          <a:ln>
            <a:solidFill>
              <a:schemeClr val="tx1"/>
            </a:solidFill>
          </a:ln>
        </p:spPr>
        <p:txBody>
          <a:bodyPr wrap="square">
            <a:spAutoFit/>
          </a:bodyPr>
          <a:lstStyle/>
          <a:p>
            <a:pPr marL="457200" indent="-457200" algn="just">
              <a:buFont typeface="Arial" panose="020B0604020202020204" pitchFamily="34" charset="0"/>
              <a:buChar char="•"/>
            </a:pPr>
            <a:r>
              <a:rPr lang="en-US" sz="2600" b="0" i="0">
                <a:effectLst/>
                <a:latin typeface="Sitka Banner Semibold" pitchFamily="2" charset="0"/>
              </a:rPr>
              <a:t>To launch a new cryptocurrency there are some features that help to be successful, </a:t>
            </a:r>
          </a:p>
          <a:p>
            <a:pPr algn="just"/>
            <a:r>
              <a:rPr lang="en-US" sz="2600" u="sng">
                <a:solidFill>
                  <a:srgbClr val="FF0000"/>
                </a:solidFill>
                <a:latin typeface="Sitka Banner Semibold" pitchFamily="2" charset="0"/>
              </a:rPr>
              <a:t>F</a:t>
            </a:r>
            <a:r>
              <a:rPr lang="en-US" sz="2600" b="0" i="0" u="sng">
                <a:solidFill>
                  <a:srgbClr val="FF0000"/>
                </a:solidFill>
                <a:effectLst/>
                <a:latin typeface="Sitka Banner Semibold" pitchFamily="2" charset="0"/>
              </a:rPr>
              <a:t>or example:</a:t>
            </a:r>
            <a:endParaRPr lang="en-US" sz="2600" b="0" i="0">
              <a:effectLst/>
              <a:latin typeface="Sitka Banner Semibold" pitchFamily="2" charset="0"/>
            </a:endParaRPr>
          </a:p>
          <a:p>
            <a:pPr algn="just"/>
            <a:r>
              <a:rPr lang="en-US" sz="2600" b="1" i="0">
                <a:solidFill>
                  <a:srgbClr val="FF0000"/>
                </a:solidFill>
                <a:effectLst/>
                <a:latin typeface="Sitka Banner Semibold" pitchFamily="2" charset="0"/>
              </a:rPr>
              <a:t>1. </a:t>
            </a:r>
            <a:r>
              <a:rPr lang="en-US" sz="2400" b="1" i="0" u="sng" err="1">
                <a:solidFill>
                  <a:srgbClr val="FF0000"/>
                </a:solidFill>
                <a:effectLst/>
                <a:highlight>
                  <a:srgbClr val="FFFF00"/>
                </a:highlight>
                <a:latin typeface="Sitka Banner Semibold" pitchFamily="2" charset="0"/>
              </a:rPr>
              <a:t>Tipbots</a:t>
            </a:r>
            <a:r>
              <a:rPr lang="en-US" sz="2400" b="1" i="0" u="sng">
                <a:solidFill>
                  <a:srgbClr val="FF0000"/>
                </a:solidFill>
                <a:effectLst/>
                <a:highlight>
                  <a:srgbClr val="FFFF00"/>
                </a:highlight>
                <a:latin typeface="Sitka Banner Semibold" pitchFamily="2" charset="0"/>
              </a:rPr>
              <a:t>, faucets: </a:t>
            </a:r>
          </a:p>
          <a:p>
            <a:pPr algn="just"/>
            <a:r>
              <a:rPr lang="en-US" sz="2400" b="1">
                <a:latin typeface="Sitka Banner Semibold" pitchFamily="2" charset="0"/>
              </a:rPr>
              <a:t>T</a:t>
            </a:r>
            <a:r>
              <a:rPr lang="en-US" sz="2400" b="0" i="0">
                <a:effectLst/>
                <a:latin typeface="Sitka Banner Semibold" pitchFamily="2" charset="0"/>
              </a:rPr>
              <a:t>hese help people who don't necessarily belong to the network gain coins. For example, they could enter their mail address as a reference and gain a small portion of the coin, claiming a </a:t>
            </a:r>
            <a:r>
              <a:rPr lang="en-US" sz="2400" b="1" i="0">
                <a:solidFill>
                  <a:srgbClr val="FF0000"/>
                </a:solidFill>
                <a:effectLst/>
                <a:latin typeface="Sitka Banner Semibold" pitchFamily="2" charset="0"/>
              </a:rPr>
              <a:t>faucet from time to time</a:t>
            </a:r>
            <a:r>
              <a:rPr lang="en-US" sz="2400" b="0" i="0">
                <a:solidFill>
                  <a:srgbClr val="FF0000"/>
                </a:solidFill>
                <a:effectLst/>
                <a:latin typeface="Sitka Banner Semibold" pitchFamily="2" charset="0"/>
              </a:rPr>
              <a:t>.</a:t>
            </a:r>
          </a:p>
          <a:p>
            <a:pPr algn="just"/>
            <a:r>
              <a:rPr lang="en-US" sz="2400" b="0" i="0">
                <a:solidFill>
                  <a:srgbClr val="FF0000"/>
                </a:solidFill>
                <a:effectLst/>
                <a:highlight>
                  <a:srgbClr val="FFFF00"/>
                </a:highlight>
                <a:latin typeface="Sitka Banner Semibold" pitchFamily="2" charset="0"/>
              </a:rPr>
              <a:t>2. </a:t>
            </a:r>
            <a:r>
              <a:rPr lang="en-US" sz="2400" b="0" i="0" u="sng">
                <a:solidFill>
                  <a:srgbClr val="FF0000"/>
                </a:solidFill>
                <a:effectLst/>
                <a:highlight>
                  <a:srgbClr val="FFFF00"/>
                </a:highlight>
                <a:latin typeface="Sitka Banner Semibold" pitchFamily="2" charset="0"/>
              </a:rPr>
              <a:t>Logo, brand, marketing: </a:t>
            </a:r>
          </a:p>
          <a:p>
            <a:pPr algn="just"/>
            <a:r>
              <a:rPr lang="en-US" sz="2400">
                <a:latin typeface="Sitka Banner Semibold" pitchFamily="2" charset="0"/>
              </a:rPr>
              <a:t>They </a:t>
            </a:r>
            <a:r>
              <a:rPr lang="en-US" sz="2400" b="0" i="0">
                <a:effectLst/>
                <a:latin typeface="Sitka Banner Semibold" pitchFamily="2" charset="0"/>
              </a:rPr>
              <a:t>have some kind of distinctive marketing or branding that makes the Altcoin memorable. For example </a:t>
            </a:r>
            <a:r>
              <a:rPr lang="en-US" sz="2400" b="0" i="0">
                <a:solidFill>
                  <a:srgbClr val="FF0000"/>
                </a:solidFill>
                <a:effectLst/>
                <a:latin typeface="Sitka Banner Semibold" pitchFamily="2" charset="0"/>
              </a:rPr>
              <a:t>a logo or a slogan </a:t>
            </a:r>
            <a:r>
              <a:rPr lang="en-US" sz="2400" b="0" i="0">
                <a:effectLst/>
                <a:latin typeface="Sitka Banner Semibold" pitchFamily="2" charset="0"/>
              </a:rPr>
              <a:t>that shows its peculiarities.</a:t>
            </a:r>
          </a:p>
          <a:p>
            <a:pPr algn="just"/>
            <a:r>
              <a:rPr lang="en-US" sz="2400">
                <a:latin typeface="Sitka Banner Semibold" pitchFamily="2" charset="0"/>
              </a:rPr>
              <a:t>3. </a:t>
            </a:r>
            <a:r>
              <a:rPr lang="en-US" sz="2400" b="0" i="0">
                <a:solidFill>
                  <a:srgbClr val="FF0000"/>
                </a:solidFill>
                <a:effectLst/>
                <a:highlight>
                  <a:srgbClr val="FFFF00"/>
                </a:highlight>
                <a:latin typeface="Sitka Banner Semibold" pitchFamily="2" charset="0"/>
              </a:rPr>
              <a:t>Exchanges, payment processors: </a:t>
            </a:r>
          </a:p>
          <a:p>
            <a:pPr algn="just"/>
            <a:r>
              <a:rPr lang="en-US" sz="2400">
                <a:latin typeface="Sitka Banner Semibold" pitchFamily="2" charset="0"/>
              </a:rPr>
              <a:t>I</a:t>
            </a:r>
            <a:r>
              <a:rPr lang="en-US" sz="2400" b="0" i="0">
                <a:effectLst/>
                <a:latin typeface="Sitka Banner Semibold" pitchFamily="2" charset="0"/>
              </a:rPr>
              <a:t>t is important that Altcoin enters into exchanges or payment processor services. So that it is possible to buy or sell the currency in exchange for other FIAT and cryptocurrencies or buy goods.</a:t>
            </a:r>
          </a:p>
        </p:txBody>
      </p:sp>
    </p:spTree>
    <p:extLst>
      <p:ext uri="{BB962C8B-B14F-4D97-AF65-F5344CB8AC3E}">
        <p14:creationId xmlns:p14="http://schemas.microsoft.com/office/powerpoint/2010/main" val="16059986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42</a:t>
            </a:fld>
            <a:endParaRPr lang="es-ES" altLang="en-US" sz="1400"/>
          </a:p>
        </p:txBody>
      </p:sp>
      <p:sp>
        <p:nvSpPr>
          <p:cNvPr id="4" name="TextBox 3">
            <a:extLst>
              <a:ext uri="{FF2B5EF4-FFF2-40B4-BE49-F238E27FC236}">
                <a16:creationId xmlns:a16="http://schemas.microsoft.com/office/drawing/2014/main" id="{2EDA30EE-FF9B-4DD2-16D6-9C874EF63B33}"/>
              </a:ext>
            </a:extLst>
          </p:cNvPr>
          <p:cNvSpPr txBox="1"/>
          <p:nvPr/>
        </p:nvSpPr>
        <p:spPr>
          <a:xfrm>
            <a:off x="167980" y="0"/>
            <a:ext cx="8580483" cy="523220"/>
          </a:xfrm>
          <a:prstGeom prst="rect">
            <a:avLst/>
          </a:prstGeom>
          <a:noFill/>
          <a:ln>
            <a:solidFill>
              <a:schemeClr val="tx1"/>
            </a:solidFill>
          </a:ln>
        </p:spPr>
        <p:txBody>
          <a:bodyPr wrap="square">
            <a:spAutoFit/>
          </a:bodyPr>
          <a:lstStyle/>
          <a:p>
            <a:pPr algn="ctr"/>
            <a:r>
              <a:rPr lang="en-US" sz="2800" b="1">
                <a:highlight>
                  <a:srgbClr val="FFFF00"/>
                </a:highlight>
              </a:rPr>
              <a:t>Features that help an Altcoin to be successful</a:t>
            </a:r>
          </a:p>
        </p:txBody>
      </p:sp>
      <p:sp>
        <p:nvSpPr>
          <p:cNvPr id="3" name="TextBox 2">
            <a:extLst>
              <a:ext uri="{FF2B5EF4-FFF2-40B4-BE49-F238E27FC236}">
                <a16:creationId xmlns:a16="http://schemas.microsoft.com/office/drawing/2014/main" id="{BB82AED0-B768-FBD1-0468-57B780A714B8}"/>
              </a:ext>
            </a:extLst>
          </p:cNvPr>
          <p:cNvSpPr txBox="1"/>
          <p:nvPr/>
        </p:nvSpPr>
        <p:spPr>
          <a:xfrm>
            <a:off x="171537" y="532628"/>
            <a:ext cx="8724499" cy="5509200"/>
          </a:xfrm>
          <a:prstGeom prst="rect">
            <a:avLst/>
          </a:prstGeom>
          <a:noFill/>
          <a:ln>
            <a:solidFill>
              <a:schemeClr val="tx1"/>
            </a:solidFill>
          </a:ln>
        </p:spPr>
        <p:txBody>
          <a:bodyPr wrap="square">
            <a:spAutoFit/>
          </a:bodyPr>
          <a:lstStyle/>
          <a:p>
            <a:pPr algn="just"/>
            <a:r>
              <a:rPr lang="en-US" sz="3200" b="0" i="0">
                <a:effectLst/>
                <a:latin typeface="Sitka Banner Semibold" pitchFamily="2" charset="0"/>
              </a:rPr>
              <a:t>4. </a:t>
            </a:r>
            <a:r>
              <a:rPr lang="en-US" sz="3200" b="0" i="0" u="sng">
                <a:solidFill>
                  <a:srgbClr val="FF0000"/>
                </a:solidFill>
                <a:effectLst/>
                <a:highlight>
                  <a:srgbClr val="FFFF00"/>
                </a:highlight>
                <a:latin typeface="Sitka Banner Semibold" pitchFamily="2" charset="0"/>
              </a:rPr>
              <a:t>Developer tools, block explorers, and </a:t>
            </a:r>
            <a:r>
              <a:rPr lang="en-US" sz="3200" b="0" i="0" u="sng" err="1">
                <a:solidFill>
                  <a:srgbClr val="FF0000"/>
                </a:solidFill>
                <a:effectLst/>
                <a:highlight>
                  <a:srgbClr val="FFFF00"/>
                </a:highlight>
                <a:latin typeface="Sitka Banner Semibold" pitchFamily="2" charset="0"/>
              </a:rPr>
              <a:t>testnet</a:t>
            </a:r>
            <a:r>
              <a:rPr lang="en-US" sz="3200" b="0" i="0" u="sng">
                <a:solidFill>
                  <a:srgbClr val="FF0000"/>
                </a:solidFill>
                <a:effectLst/>
                <a:highlight>
                  <a:srgbClr val="FFFF00"/>
                </a:highlight>
                <a:latin typeface="Sitka Banner Semibold" pitchFamily="2" charset="0"/>
              </a:rPr>
              <a:t>: </a:t>
            </a:r>
          </a:p>
          <a:p>
            <a:pPr marL="457200" indent="-457200" algn="just">
              <a:buFont typeface="Arial" panose="020B0604020202020204" pitchFamily="34" charset="0"/>
              <a:buChar char="•"/>
            </a:pPr>
            <a:r>
              <a:rPr lang="en-US" sz="3200">
                <a:latin typeface="Sitka Banner Semibold" pitchFamily="2" charset="0"/>
              </a:rPr>
              <a:t>T</a:t>
            </a:r>
            <a:r>
              <a:rPr lang="en-US" sz="3200" b="0" i="0">
                <a:effectLst/>
                <a:latin typeface="Sitka Banner Semibold" pitchFamily="2" charset="0"/>
              </a:rPr>
              <a:t>o raise the interest of developers it is important to provide APIs and developer tools. These help them build </a:t>
            </a:r>
            <a:r>
              <a:rPr lang="en-US" sz="3200" b="0" i="1">
                <a:effectLst/>
                <a:latin typeface="Sitka Banner Semibold" pitchFamily="2" charset="0"/>
              </a:rPr>
              <a:t>applications on top of the network infrastructure</a:t>
            </a:r>
            <a:r>
              <a:rPr lang="en-US" sz="3200" b="0" i="0">
                <a:effectLst/>
                <a:latin typeface="Sitka Banner Semibold" pitchFamily="2" charset="0"/>
              </a:rPr>
              <a:t>. </a:t>
            </a:r>
          </a:p>
          <a:p>
            <a:pPr marL="457200" indent="-457200" algn="just">
              <a:buFont typeface="Arial" panose="020B0604020202020204" pitchFamily="34" charset="0"/>
              <a:buChar char="•"/>
            </a:pPr>
            <a:r>
              <a:rPr lang="en-US" sz="3200" b="0" i="0">
                <a:effectLst/>
                <a:latin typeface="Sitka Banner Semibold" pitchFamily="2" charset="0"/>
              </a:rPr>
              <a:t>It is also important to </a:t>
            </a:r>
            <a:r>
              <a:rPr lang="en-US" sz="3200" b="0" i="0">
                <a:solidFill>
                  <a:srgbClr val="FF0000"/>
                </a:solidFill>
                <a:effectLst/>
                <a:latin typeface="Sitka Banner Semibold" pitchFamily="2" charset="0"/>
              </a:rPr>
              <a:t>provide block explorers </a:t>
            </a:r>
            <a:r>
              <a:rPr lang="en-US" sz="3200" b="0" i="0">
                <a:effectLst/>
                <a:latin typeface="Sitka Banner Semibold" pitchFamily="2" charset="0"/>
              </a:rPr>
              <a:t>and a </a:t>
            </a:r>
            <a:r>
              <a:rPr lang="en-US" sz="3200" b="0" i="0" err="1">
                <a:solidFill>
                  <a:srgbClr val="FF0000"/>
                </a:solidFill>
                <a:effectLst/>
                <a:latin typeface="Sitka Banner Semibold" pitchFamily="2" charset="0"/>
              </a:rPr>
              <a:t>testnet</a:t>
            </a:r>
            <a:r>
              <a:rPr lang="en-US" sz="3200" b="0" i="0">
                <a:solidFill>
                  <a:srgbClr val="FF0000"/>
                </a:solidFill>
                <a:effectLst/>
                <a:latin typeface="Sitka Banner Semibold" pitchFamily="2" charset="0"/>
              </a:rPr>
              <a:t> </a:t>
            </a:r>
            <a:r>
              <a:rPr lang="en-US" sz="3200" b="0" i="0">
                <a:effectLst/>
                <a:latin typeface="Sitka Banner Semibold" pitchFamily="2" charset="0"/>
              </a:rPr>
              <a:t>where to make experiments.    </a:t>
            </a:r>
          </a:p>
          <a:p>
            <a:pPr algn="just"/>
            <a:r>
              <a:rPr lang="en-US" sz="3200" b="0" i="0">
                <a:effectLst/>
                <a:latin typeface="Sitka Banner Semibold" pitchFamily="2" charset="0"/>
              </a:rPr>
              <a:t>5</a:t>
            </a:r>
            <a:r>
              <a:rPr lang="en-US" sz="3200" b="0" i="0">
                <a:solidFill>
                  <a:srgbClr val="FF0000"/>
                </a:solidFill>
                <a:effectLst/>
                <a:highlight>
                  <a:srgbClr val="FFFF00"/>
                </a:highlight>
                <a:latin typeface="Sitka Banner Semibold" pitchFamily="2" charset="0"/>
              </a:rPr>
              <a:t>. Steering foundation: </a:t>
            </a:r>
          </a:p>
          <a:p>
            <a:pPr marL="457200" indent="-457200" algn="just">
              <a:buFont typeface="Arial" panose="020B0604020202020204" pitchFamily="34" charset="0"/>
              <a:buChar char="•"/>
            </a:pPr>
            <a:r>
              <a:rPr lang="en-US" sz="3200" b="0" i="0">
                <a:effectLst/>
                <a:latin typeface="Sitka Banner Semibold" pitchFamily="2" charset="0"/>
              </a:rPr>
              <a:t>Most Altcoins have a steering foundation that gives guidelines, encourages development, and maintains the Altcoin.</a:t>
            </a:r>
          </a:p>
        </p:txBody>
      </p:sp>
    </p:spTree>
    <p:extLst>
      <p:ext uri="{BB962C8B-B14F-4D97-AF65-F5344CB8AC3E}">
        <p14:creationId xmlns:p14="http://schemas.microsoft.com/office/powerpoint/2010/main" val="595796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43</a:t>
            </a:fld>
            <a:endParaRPr lang="es-ES" altLang="en-US" sz="1400"/>
          </a:p>
        </p:txBody>
      </p:sp>
      <p:sp>
        <p:nvSpPr>
          <p:cNvPr id="4" name="TextBox 3">
            <a:extLst>
              <a:ext uri="{FF2B5EF4-FFF2-40B4-BE49-F238E27FC236}">
                <a16:creationId xmlns:a16="http://schemas.microsoft.com/office/drawing/2014/main" id="{2EDA30EE-FF9B-4DD2-16D6-9C874EF63B33}"/>
              </a:ext>
            </a:extLst>
          </p:cNvPr>
          <p:cNvSpPr txBox="1"/>
          <p:nvPr/>
        </p:nvSpPr>
        <p:spPr>
          <a:xfrm>
            <a:off x="167980" y="0"/>
            <a:ext cx="8580483" cy="523220"/>
          </a:xfrm>
          <a:prstGeom prst="rect">
            <a:avLst/>
          </a:prstGeom>
          <a:noFill/>
          <a:ln>
            <a:solidFill>
              <a:schemeClr val="tx1"/>
            </a:solidFill>
          </a:ln>
        </p:spPr>
        <p:txBody>
          <a:bodyPr wrap="square">
            <a:spAutoFit/>
          </a:bodyPr>
          <a:lstStyle/>
          <a:p>
            <a:pPr algn="ctr"/>
            <a:r>
              <a:rPr lang="en-US" sz="2800" b="1">
                <a:highlight>
                  <a:srgbClr val="FFFF00"/>
                </a:highlight>
              </a:rPr>
              <a:t>Cryptocurrencies pump-and-dump scheme</a:t>
            </a:r>
          </a:p>
        </p:txBody>
      </p:sp>
      <p:sp>
        <p:nvSpPr>
          <p:cNvPr id="3" name="TextBox 2">
            <a:extLst>
              <a:ext uri="{FF2B5EF4-FFF2-40B4-BE49-F238E27FC236}">
                <a16:creationId xmlns:a16="http://schemas.microsoft.com/office/drawing/2014/main" id="{BB82AED0-B768-FBD1-0468-57B780A714B8}"/>
              </a:ext>
            </a:extLst>
          </p:cNvPr>
          <p:cNvSpPr txBox="1"/>
          <p:nvPr/>
        </p:nvSpPr>
        <p:spPr>
          <a:xfrm>
            <a:off x="171537" y="532628"/>
            <a:ext cx="8724499" cy="6247864"/>
          </a:xfrm>
          <a:prstGeom prst="rect">
            <a:avLst/>
          </a:prstGeom>
          <a:noFill/>
          <a:ln>
            <a:solidFill>
              <a:schemeClr val="tx1"/>
            </a:solidFill>
          </a:ln>
        </p:spPr>
        <p:txBody>
          <a:bodyPr wrap="square">
            <a:spAutoFit/>
          </a:bodyPr>
          <a:lstStyle/>
          <a:p>
            <a:pPr marL="457200" indent="-457200" algn="just">
              <a:buFont typeface="Arial" panose="020B0604020202020204" pitchFamily="34" charset="0"/>
              <a:buChar char="•"/>
            </a:pPr>
            <a:r>
              <a:rPr lang="en-US" sz="2500" b="0" i="0">
                <a:effectLst/>
                <a:latin typeface="Sitka Banner Semibold" pitchFamily="2" charset="0"/>
              </a:rPr>
              <a:t>“pump-and-dump” schemes (P&amp;Ds) using the cryptocurrency market as our empirical setting. P&amp;D is a form of price manipulation that involves artificially inflating an asset’s price before selling the cheaply purchased asset at a </a:t>
            </a:r>
            <a:r>
              <a:rPr lang="en-US" sz="2500" b="0" i="0">
                <a:solidFill>
                  <a:srgbClr val="FF0000"/>
                </a:solidFill>
                <a:effectLst/>
                <a:latin typeface="Sitka Banner Semibold" pitchFamily="2" charset="0"/>
              </a:rPr>
              <a:t>higher price</a:t>
            </a:r>
            <a:r>
              <a:rPr lang="en-US" sz="2500" b="0" i="0">
                <a:effectLst/>
                <a:latin typeface="Sitka Banner Semibold" pitchFamily="2" charset="0"/>
              </a:rPr>
              <a:t>.</a:t>
            </a:r>
          </a:p>
          <a:p>
            <a:pPr marL="457200" indent="-457200" algn="just">
              <a:buFont typeface="Arial" panose="020B0604020202020204" pitchFamily="34" charset="0"/>
              <a:buChar char="•"/>
            </a:pPr>
            <a:r>
              <a:rPr lang="en-US" sz="2500" b="0" i="0">
                <a:effectLst/>
                <a:latin typeface="Sitka Banner Semibold" pitchFamily="2" charset="0"/>
              </a:rPr>
              <a:t>Once the assets are “dumped,” the price falls and investors lose money. Such schemes are most common with microcap stocks and have recently become popular in the cryptocurrency market (</a:t>
            </a:r>
            <a:r>
              <a:rPr lang="en-US" sz="2500" b="0" i="0" err="1">
                <a:effectLst/>
                <a:latin typeface="Sitka Banner Semibold" pitchFamily="2" charset="0"/>
              </a:rPr>
              <a:t>Shifflet</a:t>
            </a:r>
            <a:r>
              <a:rPr lang="en-US" sz="2500" b="0" i="0">
                <a:effectLst/>
                <a:latin typeface="Sitka Banner Semibold" pitchFamily="2" charset="0"/>
              </a:rPr>
              <a:t> and Vigna, 2018).</a:t>
            </a:r>
          </a:p>
          <a:p>
            <a:pPr marL="457200" indent="-457200" algn="just">
              <a:buFont typeface="Arial" panose="020B0604020202020204" pitchFamily="34" charset="0"/>
              <a:buChar char="•"/>
            </a:pPr>
            <a:r>
              <a:rPr lang="en-US" sz="2500" b="0" i="0">
                <a:effectLst/>
                <a:latin typeface="Sitka Banner Semibold" pitchFamily="2" charset="0"/>
              </a:rPr>
              <a:t>P&amp;Ds illegal in the stock market, but regulation of P&amp;Ds in the cryptocurrency market is </a:t>
            </a:r>
            <a:r>
              <a:rPr lang="en-US" sz="2500" b="0" i="0">
                <a:solidFill>
                  <a:srgbClr val="FF0000"/>
                </a:solidFill>
                <a:effectLst/>
                <a:latin typeface="Sitka Banner Semibold" pitchFamily="2" charset="0"/>
              </a:rPr>
              <a:t>weak or nonexistent. </a:t>
            </a:r>
          </a:p>
          <a:p>
            <a:pPr marL="457200" indent="-457200" algn="just">
              <a:buFont typeface="Arial" panose="020B0604020202020204" pitchFamily="34" charset="0"/>
              <a:buChar char="•"/>
            </a:pPr>
            <a:r>
              <a:rPr lang="en-US" sz="2500" b="0" i="0">
                <a:effectLst/>
                <a:latin typeface="Sitka Banner Semibold" pitchFamily="2" charset="0"/>
              </a:rPr>
              <a:t>Many cryptocurrencies are difficult to justify as investment or consumer products and </a:t>
            </a:r>
            <a:r>
              <a:rPr lang="en-US" sz="2500" b="0" i="0">
                <a:solidFill>
                  <a:srgbClr val="FF0000"/>
                </a:solidFill>
                <a:effectLst/>
                <a:latin typeface="Sitka Banner Semibold" pitchFamily="2" charset="0"/>
              </a:rPr>
              <a:t>do not fit </a:t>
            </a:r>
            <a:r>
              <a:rPr lang="en-US" sz="2500" b="0" i="0">
                <a:effectLst/>
                <a:latin typeface="Sitka Banner Semibold" pitchFamily="2" charset="0"/>
              </a:rPr>
              <a:t>neatly into existing securities or consumer protection laws. </a:t>
            </a:r>
          </a:p>
          <a:p>
            <a:pPr marL="457200" indent="-457200" algn="just">
              <a:buFont typeface="Arial" panose="020B0604020202020204" pitchFamily="34" charset="0"/>
              <a:buChar char="•"/>
            </a:pPr>
            <a:r>
              <a:rPr lang="en-US" sz="2500" b="0" i="0">
                <a:effectLst/>
                <a:latin typeface="Sitka Banner Semibold" pitchFamily="2" charset="0"/>
              </a:rPr>
              <a:t>The regulation of cryptocurrencies also requires a greater degree of global coordination than other assets because they typically are traded globally</a:t>
            </a:r>
          </a:p>
        </p:txBody>
      </p:sp>
    </p:spTree>
    <p:extLst>
      <p:ext uri="{BB962C8B-B14F-4D97-AF65-F5344CB8AC3E}">
        <p14:creationId xmlns:p14="http://schemas.microsoft.com/office/powerpoint/2010/main" val="1908495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44</a:t>
            </a:fld>
            <a:endParaRPr lang="es-ES" altLang="en-US" sz="1400"/>
          </a:p>
        </p:txBody>
      </p:sp>
      <p:sp>
        <p:nvSpPr>
          <p:cNvPr id="4" name="TextBox 3">
            <a:extLst>
              <a:ext uri="{FF2B5EF4-FFF2-40B4-BE49-F238E27FC236}">
                <a16:creationId xmlns:a16="http://schemas.microsoft.com/office/drawing/2014/main" id="{2EDA30EE-FF9B-4DD2-16D6-9C874EF63B33}"/>
              </a:ext>
            </a:extLst>
          </p:cNvPr>
          <p:cNvSpPr txBox="1"/>
          <p:nvPr/>
        </p:nvSpPr>
        <p:spPr>
          <a:xfrm>
            <a:off x="167980" y="0"/>
            <a:ext cx="8580483" cy="523220"/>
          </a:xfrm>
          <a:prstGeom prst="rect">
            <a:avLst/>
          </a:prstGeom>
          <a:noFill/>
          <a:ln>
            <a:solidFill>
              <a:schemeClr val="tx1"/>
            </a:solidFill>
          </a:ln>
        </p:spPr>
        <p:txBody>
          <a:bodyPr wrap="square">
            <a:spAutoFit/>
          </a:bodyPr>
          <a:lstStyle/>
          <a:p>
            <a:pPr algn="ctr"/>
            <a:r>
              <a:rPr lang="en-US" sz="2800" b="1">
                <a:highlight>
                  <a:srgbClr val="FFFF00"/>
                </a:highlight>
              </a:rPr>
              <a:t>Cryptocurrencies pump-and-dump scheme</a:t>
            </a:r>
          </a:p>
        </p:txBody>
      </p:sp>
      <p:sp>
        <p:nvSpPr>
          <p:cNvPr id="3" name="TextBox 2">
            <a:extLst>
              <a:ext uri="{FF2B5EF4-FFF2-40B4-BE49-F238E27FC236}">
                <a16:creationId xmlns:a16="http://schemas.microsoft.com/office/drawing/2014/main" id="{BB82AED0-B768-FBD1-0468-57B780A714B8}"/>
              </a:ext>
            </a:extLst>
          </p:cNvPr>
          <p:cNvSpPr txBox="1"/>
          <p:nvPr/>
        </p:nvSpPr>
        <p:spPr>
          <a:xfrm>
            <a:off x="171537" y="532628"/>
            <a:ext cx="8724499" cy="6494085"/>
          </a:xfrm>
          <a:prstGeom prst="rect">
            <a:avLst/>
          </a:prstGeom>
          <a:noFill/>
          <a:ln>
            <a:solidFill>
              <a:schemeClr val="tx1"/>
            </a:solidFill>
          </a:ln>
        </p:spPr>
        <p:txBody>
          <a:bodyPr wrap="square">
            <a:spAutoFit/>
          </a:bodyPr>
          <a:lstStyle/>
          <a:p>
            <a:pPr marL="457200" indent="-457200" algn="just">
              <a:buFont typeface="Arial" panose="020B0604020202020204" pitchFamily="34" charset="0"/>
              <a:buChar char="•"/>
            </a:pPr>
            <a:r>
              <a:rPr lang="en-US" sz="3200" b="0" i="0">
                <a:effectLst/>
                <a:latin typeface="Sitka Banner Semibold" pitchFamily="2" charset="0"/>
              </a:rPr>
              <a:t>On the other hand, many Altcoin are supposed to follow a </a:t>
            </a:r>
            <a:r>
              <a:rPr lang="en-US" sz="3200" b="0" i="0">
                <a:solidFill>
                  <a:srgbClr val="FF0000"/>
                </a:solidFill>
                <a:effectLst/>
                <a:latin typeface="Sitka Banner Semibold" pitchFamily="2" charset="0"/>
              </a:rPr>
              <a:t>pump-and-dump scheme</a:t>
            </a:r>
            <a:r>
              <a:rPr lang="en-US" sz="3200" b="0" i="0">
                <a:effectLst/>
                <a:latin typeface="Sitka Banner Semibold" pitchFamily="2" charset="0"/>
              </a:rPr>
              <a:t>. (P&amp;D scheme).</a:t>
            </a:r>
          </a:p>
          <a:p>
            <a:pPr marL="457200" indent="-457200" algn="just">
              <a:buFont typeface="Arial" panose="020B0604020202020204" pitchFamily="34" charset="0"/>
              <a:buChar char="•"/>
            </a:pPr>
            <a:r>
              <a:rPr lang="en-US" sz="3200" b="0" i="0">
                <a:effectLst/>
                <a:latin typeface="Sitka Banner Semibold" pitchFamily="2" charset="0"/>
              </a:rPr>
              <a:t>To conduct a pump-and-dump attack, pick a target Altcoin that's about to launch or an existing one without many participants and acquire a huge portion of this Altcoin. </a:t>
            </a:r>
          </a:p>
          <a:p>
            <a:pPr marL="457200" indent="-457200" algn="just">
              <a:buFont typeface="Arial" panose="020B0604020202020204" pitchFamily="34" charset="0"/>
              <a:buChar char="•"/>
            </a:pPr>
            <a:r>
              <a:rPr lang="en-US" sz="3200" b="0" i="0">
                <a:effectLst/>
                <a:latin typeface="Sitka Banner Semibold" pitchFamily="2" charset="0"/>
              </a:rPr>
              <a:t>Then make some marketing campaign that tries to spread the idea that this huge money distribution was due to raising interest in the currency. </a:t>
            </a:r>
          </a:p>
          <a:p>
            <a:pPr marL="457200" indent="-457200" algn="just">
              <a:buFont typeface="Arial" panose="020B0604020202020204" pitchFamily="34" charset="0"/>
              <a:buChar char="•"/>
            </a:pPr>
            <a:r>
              <a:rPr lang="en-US" sz="3200" b="0" i="0">
                <a:effectLst/>
                <a:latin typeface="Sitka Banner Semibold" pitchFamily="2" charset="0"/>
              </a:rPr>
              <a:t>After many people follow the trend and start buying this coin, sell the whole amount previously acquired to gain money. </a:t>
            </a:r>
          </a:p>
        </p:txBody>
      </p:sp>
    </p:spTree>
    <p:extLst>
      <p:ext uri="{BB962C8B-B14F-4D97-AF65-F5344CB8AC3E}">
        <p14:creationId xmlns:p14="http://schemas.microsoft.com/office/powerpoint/2010/main" val="3398579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45</a:t>
            </a:fld>
            <a:endParaRPr lang="es-ES" altLang="en-US" sz="1400"/>
          </a:p>
        </p:txBody>
      </p:sp>
      <p:sp>
        <p:nvSpPr>
          <p:cNvPr id="4" name="TextBox 3">
            <a:extLst>
              <a:ext uri="{FF2B5EF4-FFF2-40B4-BE49-F238E27FC236}">
                <a16:creationId xmlns:a16="http://schemas.microsoft.com/office/drawing/2014/main" id="{2EDA30EE-FF9B-4DD2-16D6-9C874EF63B33}"/>
              </a:ext>
            </a:extLst>
          </p:cNvPr>
          <p:cNvSpPr txBox="1"/>
          <p:nvPr/>
        </p:nvSpPr>
        <p:spPr>
          <a:xfrm>
            <a:off x="167980" y="0"/>
            <a:ext cx="8580483" cy="523220"/>
          </a:xfrm>
          <a:prstGeom prst="rect">
            <a:avLst/>
          </a:prstGeom>
          <a:noFill/>
          <a:ln>
            <a:solidFill>
              <a:schemeClr val="tx1"/>
            </a:solidFill>
          </a:ln>
        </p:spPr>
        <p:txBody>
          <a:bodyPr wrap="square">
            <a:spAutoFit/>
          </a:bodyPr>
          <a:lstStyle/>
          <a:p>
            <a:pPr algn="ctr"/>
            <a:r>
              <a:rPr lang="en-US" sz="2800" b="1">
                <a:highlight>
                  <a:srgbClr val="FFFF00"/>
                </a:highlight>
              </a:rPr>
              <a:t>Cryptocurrencies pump-and-dump scheme</a:t>
            </a:r>
          </a:p>
        </p:txBody>
      </p:sp>
      <p:sp>
        <p:nvSpPr>
          <p:cNvPr id="3" name="TextBox 2">
            <a:extLst>
              <a:ext uri="{FF2B5EF4-FFF2-40B4-BE49-F238E27FC236}">
                <a16:creationId xmlns:a16="http://schemas.microsoft.com/office/drawing/2014/main" id="{BB82AED0-B768-FBD1-0468-57B780A714B8}"/>
              </a:ext>
            </a:extLst>
          </p:cNvPr>
          <p:cNvSpPr txBox="1"/>
          <p:nvPr/>
        </p:nvSpPr>
        <p:spPr>
          <a:xfrm>
            <a:off x="171537" y="532628"/>
            <a:ext cx="8724499" cy="2554545"/>
          </a:xfrm>
          <a:prstGeom prst="rect">
            <a:avLst/>
          </a:prstGeom>
          <a:noFill/>
          <a:ln>
            <a:solidFill>
              <a:schemeClr val="tx1"/>
            </a:solidFill>
          </a:ln>
        </p:spPr>
        <p:txBody>
          <a:bodyPr wrap="square">
            <a:spAutoFit/>
          </a:bodyPr>
          <a:lstStyle/>
          <a:p>
            <a:pPr marL="457200" indent="-457200" algn="just">
              <a:buFont typeface="Arial" panose="020B0604020202020204" pitchFamily="34" charset="0"/>
              <a:buChar char="•"/>
            </a:pPr>
            <a:r>
              <a:rPr lang="en-US" sz="3200" b="0" i="0">
                <a:effectLst/>
                <a:latin typeface="Sitka Banner Semibold" pitchFamily="2" charset="0"/>
              </a:rPr>
              <a:t>If the ownership portion was large, the money price would drop again.</a:t>
            </a:r>
          </a:p>
          <a:p>
            <a:pPr marL="457200" indent="-457200" algn="just">
              <a:buFont typeface="Arial" panose="020B0604020202020204" pitchFamily="34" charset="0"/>
              <a:buChar char="•"/>
            </a:pPr>
            <a:r>
              <a:rPr lang="en-US" sz="3200" b="0" i="0">
                <a:effectLst/>
                <a:latin typeface="Sitka Banner Semibold" pitchFamily="2" charset="0"/>
              </a:rPr>
              <a:t>This kind of scheme can also be applied by founders who reserve themselves an initial coin portion.</a:t>
            </a:r>
          </a:p>
        </p:txBody>
      </p:sp>
    </p:spTree>
    <p:extLst>
      <p:ext uri="{BB962C8B-B14F-4D97-AF65-F5344CB8AC3E}">
        <p14:creationId xmlns:p14="http://schemas.microsoft.com/office/powerpoint/2010/main" val="3434534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5</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17463"/>
            <a:ext cx="8534400" cy="635239"/>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69850" algn="ctr">
              <a:lnSpc>
                <a:spcPct val="98000"/>
              </a:lnSpc>
              <a:spcBef>
                <a:spcPts val="0"/>
              </a:spcBef>
              <a:spcAft>
                <a:spcPts val="0"/>
              </a:spcAft>
              <a:buNone/>
            </a:pPr>
            <a:r>
              <a:rPr lang="en-US" sz="3600" b="1" i="0">
                <a:solidFill>
                  <a:srgbClr val="C00000"/>
                </a:solidFill>
                <a:effectLst/>
                <a:latin typeface="Sitka Banner Semibold" pitchFamily="2" charset="0"/>
              </a:rPr>
              <a:t>Understanding Altcoins</a:t>
            </a:r>
          </a:p>
        </p:txBody>
      </p:sp>
      <p:pic>
        <p:nvPicPr>
          <p:cNvPr id="5" name="Picture 4">
            <a:extLst>
              <a:ext uri="{FF2B5EF4-FFF2-40B4-BE49-F238E27FC236}">
                <a16:creationId xmlns:a16="http://schemas.microsoft.com/office/drawing/2014/main" id="{EB4D1C44-E43B-4A5F-E0CB-5B71476A7DB3}"/>
              </a:ext>
            </a:extLst>
          </p:cNvPr>
          <p:cNvPicPr>
            <a:picLocks noChangeAspect="1"/>
          </p:cNvPicPr>
          <p:nvPr/>
        </p:nvPicPr>
        <p:blipFill>
          <a:blip r:embed="rId2"/>
          <a:stretch>
            <a:fillRect/>
          </a:stretch>
        </p:blipFill>
        <p:spPr>
          <a:xfrm>
            <a:off x="456086" y="764704"/>
            <a:ext cx="8383113" cy="4968552"/>
          </a:xfrm>
          <a:prstGeom prst="rect">
            <a:avLst/>
          </a:prstGeom>
          <a:ln>
            <a:solidFill>
              <a:schemeClr val="tx1"/>
            </a:solidFill>
          </a:ln>
        </p:spPr>
      </p:pic>
    </p:spTree>
    <p:extLst>
      <p:ext uri="{BB962C8B-B14F-4D97-AF65-F5344CB8AC3E}">
        <p14:creationId xmlns:p14="http://schemas.microsoft.com/office/powerpoint/2010/main" val="4148925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6</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17463"/>
            <a:ext cx="8534400" cy="6955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69850" algn="ctr">
              <a:lnSpc>
                <a:spcPct val="98000"/>
              </a:lnSpc>
              <a:spcBef>
                <a:spcPts val="0"/>
              </a:spcBef>
              <a:spcAft>
                <a:spcPts val="0"/>
              </a:spcAft>
              <a:buNone/>
            </a:pPr>
            <a:r>
              <a:rPr lang="en-US" sz="4000" i="0">
                <a:solidFill>
                  <a:srgbClr val="C00000"/>
                </a:solidFill>
                <a:effectLst/>
                <a:latin typeface="Sitka Banner Semibold" pitchFamily="2" charset="0"/>
              </a:rPr>
              <a:t>Why They Exist </a:t>
            </a:r>
          </a:p>
        </p:txBody>
      </p:sp>
      <p:pic>
        <p:nvPicPr>
          <p:cNvPr id="3" name="Picture 2">
            <a:extLst>
              <a:ext uri="{FF2B5EF4-FFF2-40B4-BE49-F238E27FC236}">
                <a16:creationId xmlns:a16="http://schemas.microsoft.com/office/drawing/2014/main" id="{0ABA24F4-862A-7AA3-0405-6052355ACDB5}"/>
              </a:ext>
            </a:extLst>
          </p:cNvPr>
          <p:cNvPicPr>
            <a:picLocks noChangeAspect="1"/>
          </p:cNvPicPr>
          <p:nvPr/>
        </p:nvPicPr>
        <p:blipFill>
          <a:blip r:embed="rId2"/>
          <a:stretch>
            <a:fillRect/>
          </a:stretch>
        </p:blipFill>
        <p:spPr>
          <a:xfrm>
            <a:off x="304800" y="836712"/>
            <a:ext cx="8534400" cy="5184576"/>
          </a:xfrm>
          <a:prstGeom prst="rect">
            <a:avLst/>
          </a:prstGeom>
        </p:spPr>
      </p:pic>
    </p:spTree>
    <p:extLst>
      <p:ext uri="{BB962C8B-B14F-4D97-AF65-F5344CB8AC3E}">
        <p14:creationId xmlns:p14="http://schemas.microsoft.com/office/powerpoint/2010/main" val="3052270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7</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17463"/>
            <a:ext cx="8534400" cy="6955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69850" algn="ctr">
              <a:lnSpc>
                <a:spcPct val="98000"/>
              </a:lnSpc>
              <a:spcBef>
                <a:spcPts val="0"/>
              </a:spcBef>
              <a:spcAft>
                <a:spcPts val="0"/>
              </a:spcAft>
              <a:buNone/>
            </a:pPr>
            <a:r>
              <a:rPr lang="en-US" sz="4000">
                <a:solidFill>
                  <a:srgbClr val="C00000"/>
                </a:solidFill>
                <a:latin typeface="Sitka Banner Semibold" pitchFamily="2" charset="0"/>
              </a:rPr>
              <a:t>Altcoin classification</a:t>
            </a:r>
            <a:endParaRPr lang="en-US" sz="4000" i="0">
              <a:solidFill>
                <a:srgbClr val="C00000"/>
              </a:solidFill>
              <a:effectLst/>
              <a:latin typeface="Sitka Banner Semibold" pitchFamily="2" charset="0"/>
            </a:endParaRPr>
          </a:p>
        </p:txBody>
      </p:sp>
      <p:sp>
        <p:nvSpPr>
          <p:cNvPr id="4" name="TextBox 3">
            <a:extLst>
              <a:ext uri="{FF2B5EF4-FFF2-40B4-BE49-F238E27FC236}">
                <a16:creationId xmlns:a16="http://schemas.microsoft.com/office/drawing/2014/main" id="{2EDA30EE-FF9B-4DD2-16D6-9C874EF63B33}"/>
              </a:ext>
            </a:extLst>
          </p:cNvPr>
          <p:cNvSpPr txBox="1"/>
          <p:nvPr/>
        </p:nvSpPr>
        <p:spPr>
          <a:xfrm>
            <a:off x="304800" y="836712"/>
            <a:ext cx="8534400" cy="5632311"/>
          </a:xfrm>
          <a:prstGeom prst="rect">
            <a:avLst/>
          </a:prstGeom>
          <a:noFill/>
          <a:ln>
            <a:solidFill>
              <a:schemeClr val="tx1"/>
            </a:solidFill>
          </a:ln>
        </p:spPr>
        <p:txBody>
          <a:bodyPr wrap="square">
            <a:spAutoFit/>
          </a:bodyPr>
          <a:lstStyle/>
          <a:p>
            <a:pPr marL="342900" indent="-342900" algn="just">
              <a:buFont typeface="Arial" panose="020B0604020202020204" pitchFamily="34" charset="0"/>
              <a:buChar char="•"/>
            </a:pPr>
            <a:r>
              <a:rPr lang="en-US" sz="2400">
                <a:latin typeface="Sitka Banner Semibold" pitchFamily="2" charset="0"/>
              </a:rPr>
              <a:t>Altcoins classification can rely on </a:t>
            </a:r>
            <a:r>
              <a:rPr lang="en-US" sz="2400" err="1">
                <a:solidFill>
                  <a:srgbClr val="C00000"/>
                </a:solidFill>
                <a:latin typeface="Sitka Banner Semibold" pitchFamily="2" charset="0"/>
              </a:rPr>
              <a:t>AltCoins</a:t>
            </a:r>
            <a:r>
              <a:rPr lang="en-US" sz="2400">
                <a:solidFill>
                  <a:srgbClr val="C00000"/>
                </a:solidFill>
                <a:latin typeface="Sitka Banner Semibold" pitchFamily="2" charset="0"/>
              </a:rPr>
              <a:t> genealogy</a:t>
            </a:r>
            <a:r>
              <a:rPr lang="en-US" sz="2400">
                <a:latin typeface="Sitka Banner Semibold" pitchFamily="2" charset="0"/>
              </a:rPr>
              <a:t>. </a:t>
            </a:r>
          </a:p>
          <a:p>
            <a:pPr algn="just"/>
            <a:r>
              <a:rPr lang="en-US" sz="2400" u="sng">
                <a:solidFill>
                  <a:srgbClr val="C00000"/>
                </a:solidFill>
                <a:latin typeface="Sitka Banner Semibold" pitchFamily="2" charset="0"/>
              </a:rPr>
              <a:t>For example</a:t>
            </a:r>
            <a:r>
              <a:rPr lang="en-US" sz="2400">
                <a:latin typeface="Sitka Banner Semibold" pitchFamily="2" charset="0"/>
              </a:rPr>
              <a:t>, </a:t>
            </a:r>
          </a:p>
          <a:p>
            <a:pPr marL="342900" indent="-342900" algn="just">
              <a:buFont typeface="Arial" panose="020B0604020202020204" pitchFamily="34" charset="0"/>
              <a:buChar char="•"/>
            </a:pPr>
            <a:r>
              <a:rPr lang="en-US" sz="2400">
                <a:latin typeface="Sitka Banner Semibold" pitchFamily="2" charset="0"/>
              </a:rPr>
              <a:t>There are many Bitcoin-like alternatives that started from Bitcoin basics with some changes through a fork. </a:t>
            </a:r>
          </a:p>
          <a:p>
            <a:pPr marL="342900" indent="-342900" algn="just">
              <a:buFont typeface="Arial" panose="020B0604020202020204" pitchFamily="34" charset="0"/>
              <a:buChar char="•"/>
            </a:pPr>
            <a:r>
              <a:rPr lang="en-US" sz="2400">
                <a:latin typeface="Sitka Banner Semibold" pitchFamily="2" charset="0"/>
              </a:rPr>
              <a:t>If we look at Altcoins, we can see that many of them come from a </a:t>
            </a:r>
            <a:r>
              <a:rPr lang="en-US" sz="2400">
                <a:solidFill>
                  <a:srgbClr val="C00000"/>
                </a:solidFill>
                <a:latin typeface="Sitka Banner Semibold" pitchFamily="2" charset="0"/>
              </a:rPr>
              <a:t>fork</a:t>
            </a:r>
            <a:r>
              <a:rPr lang="en-US" sz="2400">
                <a:latin typeface="Sitka Banner Semibold" pitchFamily="2" charset="0"/>
              </a:rPr>
              <a:t> of famous and long-lasting cryptocurrencies such as Bitcoin, Litecoin, and Ethereum. </a:t>
            </a:r>
          </a:p>
          <a:p>
            <a:pPr marL="342900" indent="-342900" algn="just">
              <a:buFont typeface="Arial" panose="020B0604020202020204" pitchFamily="34" charset="0"/>
              <a:buChar char="•"/>
            </a:pPr>
            <a:r>
              <a:rPr lang="en-US" sz="2400">
                <a:latin typeface="Sitka Banner Semibold" pitchFamily="2" charset="0"/>
              </a:rPr>
              <a:t>Every Altcoin has something that distinguishes it from others, such as </a:t>
            </a:r>
          </a:p>
          <a:p>
            <a:pPr marL="800100" lvl="1" indent="-342900" algn="just">
              <a:buFont typeface="Wingdings" panose="05000000000000000000" pitchFamily="2" charset="2"/>
              <a:buChar char="ü"/>
            </a:pPr>
            <a:r>
              <a:rPr lang="en-US" sz="2400">
                <a:latin typeface="Sitka Banner Semibold" pitchFamily="2" charset="0"/>
              </a:rPr>
              <a:t>differences in the scripting language, transactions management, additional features or security, mining-based or not, with different consensus algorithms, and so on. </a:t>
            </a:r>
          </a:p>
          <a:p>
            <a:pPr marL="800100" lvl="1" indent="-342900" algn="just">
              <a:buFont typeface="Wingdings" panose="05000000000000000000" pitchFamily="2" charset="2"/>
              <a:buChar char="ü"/>
            </a:pPr>
            <a:r>
              <a:rPr lang="en-US" sz="2400">
                <a:latin typeface="Sitka Banner Semibold" pitchFamily="2" charset="0"/>
              </a:rPr>
              <a:t>They can also differ from Bitcoin simply because they have different built-in parameters, such as average time between block creation or block size.</a:t>
            </a:r>
          </a:p>
        </p:txBody>
      </p:sp>
    </p:spTree>
    <p:extLst>
      <p:ext uri="{BB962C8B-B14F-4D97-AF65-F5344CB8AC3E}">
        <p14:creationId xmlns:p14="http://schemas.microsoft.com/office/powerpoint/2010/main" val="3260921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8</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17463"/>
            <a:ext cx="8382000" cy="635239"/>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69850" algn="ctr">
              <a:lnSpc>
                <a:spcPct val="98000"/>
              </a:lnSpc>
              <a:spcBef>
                <a:spcPts val="0"/>
              </a:spcBef>
              <a:spcAft>
                <a:spcPts val="0"/>
              </a:spcAft>
              <a:buNone/>
            </a:pPr>
            <a:r>
              <a:rPr lang="en-US" sz="2800" b="1" i="0">
                <a:solidFill>
                  <a:srgbClr val="C00000"/>
                </a:solidFill>
                <a:effectLst/>
                <a:latin typeface="Sitka Banner Semibold" pitchFamily="2" charset="0"/>
              </a:rPr>
              <a:t>A Few Altcoins in Detail</a:t>
            </a:r>
            <a:r>
              <a:rPr lang="en-US" sz="3600">
                <a:solidFill>
                  <a:srgbClr val="C00000"/>
                </a:solidFill>
                <a:latin typeface="Sitka Banner Semibold" pitchFamily="2" charset="0"/>
              </a:rPr>
              <a:t> </a:t>
            </a:r>
            <a:endParaRPr lang="en-US" sz="5400" i="0">
              <a:solidFill>
                <a:srgbClr val="C00000"/>
              </a:solidFill>
              <a:effectLst/>
              <a:latin typeface="Sitka Banner Semibold" pitchFamily="2" charset="0"/>
            </a:endParaRPr>
          </a:p>
        </p:txBody>
      </p:sp>
      <p:sp>
        <p:nvSpPr>
          <p:cNvPr id="4" name="TextBox 3">
            <a:extLst>
              <a:ext uri="{FF2B5EF4-FFF2-40B4-BE49-F238E27FC236}">
                <a16:creationId xmlns:a16="http://schemas.microsoft.com/office/drawing/2014/main" id="{2EDA30EE-FF9B-4DD2-16D6-9C874EF63B33}"/>
              </a:ext>
            </a:extLst>
          </p:cNvPr>
          <p:cNvSpPr txBox="1"/>
          <p:nvPr/>
        </p:nvSpPr>
        <p:spPr>
          <a:xfrm>
            <a:off x="304800" y="715228"/>
            <a:ext cx="5491336" cy="5755422"/>
          </a:xfrm>
          <a:prstGeom prst="rect">
            <a:avLst/>
          </a:prstGeom>
          <a:noFill/>
          <a:ln>
            <a:solidFill>
              <a:schemeClr val="tx1"/>
            </a:solidFill>
          </a:ln>
        </p:spPr>
        <p:txBody>
          <a:bodyPr wrap="square">
            <a:spAutoFit/>
          </a:bodyPr>
          <a:lstStyle/>
          <a:p>
            <a:pPr algn="just"/>
            <a:r>
              <a:rPr lang="en-US" sz="2800" b="1" u="sng" err="1">
                <a:highlight>
                  <a:srgbClr val="FFFF00"/>
                </a:highlight>
                <a:latin typeface="Sitka Banner Semibold" pitchFamily="2" charset="0"/>
              </a:rPr>
              <a:t>Namecoin</a:t>
            </a:r>
            <a:r>
              <a:rPr lang="en-US" sz="2800" b="1" u="sng">
                <a:highlight>
                  <a:srgbClr val="FFFF00"/>
                </a:highlight>
                <a:latin typeface="Sitka Banner Semibold" pitchFamily="2" charset="0"/>
              </a:rPr>
              <a:t>:</a:t>
            </a:r>
            <a:r>
              <a:rPr lang="en-US" sz="2800" b="1">
                <a:highlight>
                  <a:srgbClr val="FFFF00"/>
                </a:highlight>
                <a:latin typeface="Sitka Banner Semibold" pitchFamily="2" charset="0"/>
              </a:rPr>
              <a:t>  </a:t>
            </a:r>
            <a:r>
              <a:rPr lang="en-US" sz="2800" b="1" u="sng">
                <a:highlight>
                  <a:srgbClr val="FFFF00"/>
                </a:highlight>
                <a:latin typeface="Sitka Banner Semibold" pitchFamily="2" charset="0"/>
              </a:rPr>
              <a:t>decentralized domain name management</a:t>
            </a:r>
          </a:p>
          <a:p>
            <a:pPr marL="342900" indent="-342900" algn="just">
              <a:buFont typeface="Arial" panose="020B0604020202020204" pitchFamily="34" charset="0"/>
              <a:buChar char="•"/>
            </a:pPr>
            <a:r>
              <a:rPr lang="en-US" sz="2400" err="1">
                <a:latin typeface="Sitka Banner Semibold" pitchFamily="2" charset="0"/>
              </a:rPr>
              <a:t>Namecoin</a:t>
            </a:r>
            <a:r>
              <a:rPr lang="en-US" sz="2400">
                <a:latin typeface="Sitka Banner Semibold" pitchFamily="2" charset="0"/>
              </a:rPr>
              <a:t> was the first Altcoin born in 2011, around two years after Bitcoin. </a:t>
            </a:r>
          </a:p>
          <a:p>
            <a:pPr marL="342900" indent="-342900" algn="just">
              <a:buFont typeface="Arial" panose="020B0604020202020204" pitchFamily="34" charset="0"/>
              <a:buChar char="•"/>
            </a:pPr>
            <a:r>
              <a:rPr lang="en-US" sz="2400">
                <a:latin typeface="Sitka Banner Semibold" pitchFamily="2" charset="0"/>
              </a:rPr>
              <a:t>Its purpose was to replace the domain name system in a decentralized way. </a:t>
            </a:r>
          </a:p>
          <a:p>
            <a:pPr marL="342900" indent="-342900" algn="just">
              <a:buFont typeface="Arial" panose="020B0604020202020204" pitchFamily="34" charset="0"/>
              <a:buChar char="•"/>
            </a:pPr>
            <a:r>
              <a:rPr lang="en-US" sz="2400">
                <a:latin typeface="Sitka Banner Semibold" pitchFamily="2" charset="0"/>
              </a:rPr>
              <a:t>A specific plugin for Firefox or Chrome is available in order to access to any website ending with ".bit". </a:t>
            </a:r>
          </a:p>
          <a:p>
            <a:pPr marL="342900" indent="-342900" algn="just">
              <a:buFont typeface="Arial" panose="020B0604020202020204" pitchFamily="34" charset="0"/>
              <a:buChar char="•"/>
            </a:pPr>
            <a:r>
              <a:rPr lang="en-US" sz="2400">
                <a:latin typeface="Sitka Banner Semibold" pitchFamily="2" charset="0"/>
              </a:rPr>
              <a:t>It will automatically take you to the right location indicated by the registry stored on </a:t>
            </a:r>
            <a:r>
              <a:rPr lang="en-US" sz="2400" err="1">
                <a:latin typeface="Sitka Banner Semibold" pitchFamily="2" charset="0"/>
              </a:rPr>
              <a:t>Namecoin</a:t>
            </a:r>
            <a:r>
              <a:rPr lang="en-US" sz="2400">
                <a:latin typeface="Sitka Banner Semibold" pitchFamily="2" charset="0"/>
              </a:rPr>
              <a:t>. </a:t>
            </a:r>
          </a:p>
          <a:p>
            <a:pPr marL="342900" indent="-342900" algn="just">
              <a:buFont typeface="Arial" panose="020B0604020202020204" pitchFamily="34" charset="0"/>
              <a:buChar char="•"/>
            </a:pPr>
            <a:r>
              <a:rPr lang="en-US" sz="2400">
                <a:latin typeface="Sitka Banner Semibold" pitchFamily="2" charset="0"/>
              </a:rPr>
              <a:t>To register a domain in </a:t>
            </a:r>
            <a:r>
              <a:rPr lang="en-US" sz="2400" err="1">
                <a:latin typeface="Sitka Banner Semibold" pitchFamily="2" charset="0"/>
              </a:rPr>
              <a:t>Namecoin</a:t>
            </a:r>
            <a:r>
              <a:rPr lang="en-US" sz="2400">
                <a:latin typeface="Sitka Banner Semibold" pitchFamily="2" charset="0"/>
              </a:rPr>
              <a:t> and keep it, it is necessary to send a transaction to the </a:t>
            </a:r>
            <a:r>
              <a:rPr lang="en-US" sz="2400" err="1">
                <a:latin typeface="Sitka Banner Semibold" pitchFamily="2" charset="0"/>
              </a:rPr>
              <a:t>Namecoin</a:t>
            </a:r>
            <a:r>
              <a:rPr lang="en-US" sz="2400">
                <a:latin typeface="Sitka Banner Semibold" pitchFamily="2" charset="0"/>
              </a:rPr>
              <a:t> system.</a:t>
            </a:r>
          </a:p>
        </p:txBody>
      </p:sp>
      <p:pic>
        <p:nvPicPr>
          <p:cNvPr id="2" name="Picture 1">
            <a:extLst>
              <a:ext uri="{FF2B5EF4-FFF2-40B4-BE49-F238E27FC236}">
                <a16:creationId xmlns:a16="http://schemas.microsoft.com/office/drawing/2014/main" id="{A68905BC-5210-4049-EAAE-20DC6EA6A49A}"/>
              </a:ext>
            </a:extLst>
          </p:cNvPr>
          <p:cNvPicPr>
            <a:picLocks noChangeAspect="1"/>
          </p:cNvPicPr>
          <p:nvPr/>
        </p:nvPicPr>
        <p:blipFill>
          <a:blip r:embed="rId2"/>
          <a:stretch>
            <a:fillRect/>
          </a:stretch>
        </p:blipFill>
        <p:spPr>
          <a:xfrm>
            <a:off x="6022080" y="1124744"/>
            <a:ext cx="2676376" cy="2011854"/>
          </a:xfrm>
          <a:prstGeom prst="rect">
            <a:avLst/>
          </a:prstGeom>
        </p:spPr>
      </p:pic>
    </p:spTree>
    <p:extLst>
      <p:ext uri="{BB962C8B-B14F-4D97-AF65-F5344CB8AC3E}">
        <p14:creationId xmlns:p14="http://schemas.microsoft.com/office/powerpoint/2010/main" val="411521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9</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17463"/>
            <a:ext cx="8382000" cy="635239"/>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69850" algn="ctr">
              <a:lnSpc>
                <a:spcPct val="98000"/>
              </a:lnSpc>
              <a:spcBef>
                <a:spcPts val="0"/>
              </a:spcBef>
              <a:spcAft>
                <a:spcPts val="0"/>
              </a:spcAft>
              <a:buNone/>
            </a:pPr>
            <a:r>
              <a:rPr lang="en-US" sz="2800" b="1" i="0">
                <a:solidFill>
                  <a:srgbClr val="C00000"/>
                </a:solidFill>
                <a:effectLst/>
                <a:latin typeface="Sitka Banner Semibold" pitchFamily="2" charset="0"/>
              </a:rPr>
              <a:t>A Few Altcoins in Detail</a:t>
            </a:r>
            <a:r>
              <a:rPr lang="en-US" sz="3600">
                <a:solidFill>
                  <a:srgbClr val="C00000"/>
                </a:solidFill>
                <a:latin typeface="Sitka Banner Semibold" pitchFamily="2" charset="0"/>
              </a:rPr>
              <a:t> </a:t>
            </a:r>
            <a:endParaRPr lang="en-US" sz="5400" i="0">
              <a:solidFill>
                <a:srgbClr val="C00000"/>
              </a:solidFill>
              <a:effectLst/>
              <a:latin typeface="Sitka Banner Semibold" pitchFamily="2" charset="0"/>
            </a:endParaRPr>
          </a:p>
        </p:txBody>
      </p:sp>
      <p:sp>
        <p:nvSpPr>
          <p:cNvPr id="4" name="TextBox 3">
            <a:extLst>
              <a:ext uri="{FF2B5EF4-FFF2-40B4-BE49-F238E27FC236}">
                <a16:creationId xmlns:a16="http://schemas.microsoft.com/office/drawing/2014/main" id="{2EDA30EE-FF9B-4DD2-16D6-9C874EF63B33}"/>
              </a:ext>
            </a:extLst>
          </p:cNvPr>
          <p:cNvSpPr txBox="1"/>
          <p:nvPr/>
        </p:nvSpPr>
        <p:spPr>
          <a:xfrm>
            <a:off x="304800" y="652702"/>
            <a:ext cx="8534400" cy="5570756"/>
          </a:xfrm>
          <a:prstGeom prst="rect">
            <a:avLst/>
          </a:prstGeom>
          <a:noFill/>
          <a:ln>
            <a:solidFill>
              <a:schemeClr val="tx1"/>
            </a:solidFill>
          </a:ln>
        </p:spPr>
        <p:txBody>
          <a:bodyPr wrap="square">
            <a:spAutoFit/>
          </a:bodyPr>
          <a:lstStyle/>
          <a:p>
            <a:pPr algn="just"/>
            <a:r>
              <a:rPr lang="en-US" sz="3200" u="sng" err="1">
                <a:latin typeface="Sitka Banner Semibold" pitchFamily="2" charset="0"/>
              </a:rPr>
              <a:t>Namecoin</a:t>
            </a:r>
            <a:r>
              <a:rPr lang="en-US" sz="3200" u="sng">
                <a:latin typeface="Sitka Banner Semibold" pitchFamily="2" charset="0"/>
              </a:rPr>
              <a:t> has many interesting properties:</a:t>
            </a:r>
          </a:p>
          <a:p>
            <a:pPr marL="342900" indent="-342900" algn="just">
              <a:buFont typeface="Arial" panose="020B0604020202020204" pitchFamily="34" charset="0"/>
              <a:buChar char="•"/>
            </a:pPr>
            <a:r>
              <a:rPr lang="en-US" sz="2700">
                <a:latin typeface="Sitka Banner Semibold" pitchFamily="2" charset="0"/>
              </a:rPr>
              <a:t>It gives the possibility to register a domain name that is not already in use for a </a:t>
            </a:r>
            <a:r>
              <a:rPr lang="en-US" sz="2700" b="1">
                <a:solidFill>
                  <a:srgbClr val="C00000"/>
                </a:solidFill>
                <a:highlight>
                  <a:srgbClr val="FFFF00"/>
                </a:highlight>
                <a:latin typeface="Sitka Banner Semibold" pitchFamily="2" charset="0"/>
              </a:rPr>
              <a:t>small fee</a:t>
            </a:r>
            <a:r>
              <a:rPr lang="en-US" sz="2700">
                <a:latin typeface="Sitka Banner Semibold" pitchFamily="2" charset="0"/>
              </a:rPr>
              <a:t>, corresponding to 0.01 </a:t>
            </a:r>
            <a:r>
              <a:rPr lang="en-US" sz="2700" err="1">
                <a:latin typeface="Sitka Banner Semibold" pitchFamily="2" charset="0"/>
              </a:rPr>
              <a:t>Namecoin</a:t>
            </a:r>
            <a:r>
              <a:rPr lang="en-US" sz="2700">
                <a:latin typeface="Sitka Banner Semibold" pitchFamily="2" charset="0"/>
              </a:rPr>
              <a:t> (around 0.05$). So, the cost is far less than the cost of registering a domain name following the standard procedure.</a:t>
            </a:r>
          </a:p>
          <a:p>
            <a:pPr marL="342900" indent="-342900" algn="just">
              <a:buFont typeface="Arial" panose="020B0604020202020204" pitchFamily="34" charset="0"/>
              <a:buChar char="•"/>
            </a:pPr>
            <a:r>
              <a:rPr lang="en-US" sz="2700">
                <a:latin typeface="Sitka Banner Semibold" pitchFamily="2" charset="0"/>
              </a:rPr>
              <a:t>It is not necessary to pay a </a:t>
            </a:r>
            <a:r>
              <a:rPr lang="en-US" sz="2700" b="1">
                <a:latin typeface="Sitka Banner Semibold" pitchFamily="2" charset="0"/>
              </a:rPr>
              <a:t>renewal fee </a:t>
            </a:r>
            <a:r>
              <a:rPr lang="en-US" sz="2700">
                <a:latin typeface="Sitka Banner Semibold" pitchFamily="2" charset="0"/>
              </a:rPr>
              <a:t>to keep the domain. </a:t>
            </a:r>
          </a:p>
          <a:p>
            <a:pPr marL="342900" indent="-342900" algn="just">
              <a:buFont typeface="Arial" panose="020B0604020202020204" pitchFamily="34" charset="0"/>
              <a:buChar char="•"/>
            </a:pPr>
            <a:r>
              <a:rPr lang="en-US" sz="2700" err="1">
                <a:latin typeface="Sitka Banner Semibold" pitchFamily="2" charset="0"/>
              </a:rPr>
              <a:t>Namecoin</a:t>
            </a:r>
            <a:r>
              <a:rPr lang="en-US" sz="2700">
                <a:latin typeface="Sitka Banner Semibold" pitchFamily="2" charset="0"/>
              </a:rPr>
              <a:t> manages </a:t>
            </a:r>
            <a:r>
              <a:rPr lang="en-US" sz="2700">
                <a:highlight>
                  <a:srgbClr val="FFFF00"/>
                </a:highlight>
                <a:latin typeface="Sitka Banner Semibold" pitchFamily="2" charset="0"/>
              </a:rPr>
              <a:t>subdomains</a:t>
            </a:r>
            <a:r>
              <a:rPr lang="en-US" sz="2700">
                <a:latin typeface="Sitka Banner Semibold" pitchFamily="2" charset="0"/>
              </a:rPr>
              <a:t> in the same way as the current domain system. For example, if you register </a:t>
            </a:r>
            <a:r>
              <a:rPr lang="en-US" sz="2700" err="1">
                <a:solidFill>
                  <a:srgbClr val="C00000"/>
                </a:solidFill>
                <a:latin typeface="Sitka Banner Semibold" pitchFamily="2" charset="0"/>
              </a:rPr>
              <a:t>mywebsite.bit</a:t>
            </a:r>
            <a:r>
              <a:rPr lang="en-US" sz="2700">
                <a:solidFill>
                  <a:srgbClr val="C00000"/>
                </a:solidFill>
                <a:latin typeface="Sitka Banner Semibold" pitchFamily="2" charset="0"/>
              </a:rPr>
              <a:t>, </a:t>
            </a:r>
            <a:r>
              <a:rPr lang="en-US" sz="2700">
                <a:latin typeface="Sitka Banner Semibold" pitchFamily="2" charset="0"/>
              </a:rPr>
              <a:t>you have access to all its subdomains.</a:t>
            </a:r>
          </a:p>
          <a:p>
            <a:pPr marL="342900" indent="-342900" algn="just">
              <a:buFont typeface="Arial" panose="020B0604020202020204" pitchFamily="34" charset="0"/>
              <a:buChar char="•"/>
            </a:pPr>
            <a:r>
              <a:rPr lang="en-US" sz="2700">
                <a:latin typeface="Sitka Banner Semibold" pitchFamily="2" charset="0"/>
              </a:rPr>
              <a:t> It is also possible to transfer domains to other people selling them in exchange for some </a:t>
            </a:r>
            <a:r>
              <a:rPr lang="en-US" sz="2700" err="1">
                <a:latin typeface="Sitka Banner Semibold" pitchFamily="2" charset="0"/>
              </a:rPr>
              <a:t>Namecoins</a:t>
            </a:r>
            <a:r>
              <a:rPr lang="en-US" sz="2700">
                <a:latin typeface="Sitka Banner Semibold" pitchFamily="2" charset="0"/>
              </a:rPr>
              <a:t>.</a:t>
            </a:r>
          </a:p>
          <a:p>
            <a:pPr marL="342900" indent="-342900" algn="just">
              <a:buFont typeface="Arial" panose="020B0604020202020204" pitchFamily="34" charset="0"/>
              <a:buChar char="•"/>
            </a:pPr>
            <a:r>
              <a:rPr lang="en-US" sz="2700">
                <a:latin typeface="Sitka Banner Semibold" pitchFamily="2" charset="0"/>
              </a:rPr>
              <a:t>It was the first Altcoin to feature </a:t>
            </a:r>
            <a:r>
              <a:rPr lang="en-US" sz="2700">
                <a:highlight>
                  <a:srgbClr val="FFFF00"/>
                </a:highlight>
                <a:latin typeface="Sitka Banner Semibold" pitchFamily="2" charset="0"/>
              </a:rPr>
              <a:t>merge mining</a:t>
            </a:r>
            <a:endParaRPr lang="en-US" sz="2700">
              <a:latin typeface="Sitka Banner Semibold" pitchFamily="2" charset="0"/>
            </a:endParaRPr>
          </a:p>
        </p:txBody>
      </p:sp>
    </p:spTree>
    <p:extLst>
      <p:ext uri="{BB962C8B-B14F-4D97-AF65-F5344CB8AC3E}">
        <p14:creationId xmlns:p14="http://schemas.microsoft.com/office/powerpoint/2010/main" val="179198134"/>
      </p:ext>
    </p:extLst>
  </p:cSld>
  <p:clrMapOvr>
    <a:masterClrMapping/>
  </p:clrMapOvr>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9A427E9303B54DBFBBE113110CA6DF" ma:contentTypeVersion="4" ma:contentTypeDescription="Create a new document." ma:contentTypeScope="" ma:versionID="a1cdd523133b28a59edc56bd748bf817">
  <xsd:schema xmlns:xsd="http://www.w3.org/2001/XMLSchema" xmlns:xs="http://www.w3.org/2001/XMLSchema" xmlns:p="http://schemas.microsoft.com/office/2006/metadata/properties" xmlns:ns2="7b7b3b4e-94b4-4794-84f5-8d6141b0fac6" targetNamespace="http://schemas.microsoft.com/office/2006/metadata/properties" ma:root="true" ma:fieldsID="e8fffae3e475de9ba7e9d19c6320ad4c" ns2:_="">
    <xsd:import namespace="7b7b3b4e-94b4-4794-84f5-8d6141b0fac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7b3b4e-94b4-4794-84f5-8d6141b0fa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C3A2531-BD1D-4442-B715-F339E97997EC}">
  <ds:schemaRefs>
    <ds:schemaRef ds:uri="7b7b3b4e-94b4-4794-84f5-8d6141b0fac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8A2B350-C027-477E-AC70-8532D6E89B54}">
  <ds:schemaRefs>
    <ds:schemaRef ds:uri="http://schemas.microsoft.com/sharepoint/v3/contenttype/forms"/>
  </ds:schemaRefs>
</ds:datastoreItem>
</file>

<file path=customXml/itemProps3.xml><?xml version="1.0" encoding="utf-8"?>
<ds:datastoreItem xmlns:ds="http://schemas.openxmlformats.org/officeDocument/2006/customXml" ds:itemID="{476D5F43-0A5A-402F-B808-92FBEB2F268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45</Slides>
  <Notes>2</Notes>
  <HiddenSlides>0</HiddenSlide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Diseño predeterminado</vt:lpstr>
      <vt:lpstr>CSE1006 – Blockchain and Cryptocurrency Technologies  MODULE - 7</vt:lpstr>
      <vt:lpstr>Content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Siracusa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Mariajose</dc:creator>
  <cp:revision>1</cp:revision>
  <dcterms:created xsi:type="dcterms:W3CDTF">2009-03-26T20:51:52Z</dcterms:created>
  <dcterms:modified xsi:type="dcterms:W3CDTF">2023-04-18T14:35:58Z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0x010100439A427E9303B54DBFBBE113110CA6DF</vt:lpwstr>
  </property>
</Properties>
</file>